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8"/>
  </p:notesMasterIdLst>
  <p:sldIdLst>
    <p:sldId id="256"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71" r:id="rId17"/>
    <p:sldId id="272" r:id="rId18"/>
    <p:sldId id="273" r:id="rId19"/>
    <p:sldId id="288" r:id="rId20"/>
    <p:sldId id="295" r:id="rId21"/>
    <p:sldId id="289" r:id="rId22"/>
    <p:sldId id="296" r:id="rId23"/>
    <p:sldId id="290" r:id="rId24"/>
    <p:sldId id="291" r:id="rId25"/>
    <p:sldId id="292" r:id="rId26"/>
    <p:sldId id="29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DE8F18-A9F7-4B1D-AAFC-9E8365F6FA3C}" v="74" dt="2021-04-22T14:05:16.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0" autoAdjust="0"/>
    <p:restoredTop sz="94660"/>
  </p:normalViewPr>
  <p:slideViewPr>
    <p:cSldViewPr snapToGrid="0">
      <p:cViewPr varScale="1">
        <p:scale>
          <a:sx n="76" d="100"/>
          <a:sy n="76" d="100"/>
        </p:scale>
        <p:origin x="132" y="6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L, Linsay (NORTHAMPTON GENERAL HOSPITAL NHS TRUST)" userId="4a303ea6-42d6-4cc7-85a5-cbc96bb2fd49" providerId="ADAL" clId="{ADDE8F18-A9F7-4B1D-AAFC-9E8365F6FA3C}"/>
    <pc:docChg chg="undo custSel mod modSld">
      <pc:chgData name="HILL, Linsay (NORTHAMPTON GENERAL HOSPITAL NHS TRUST)" userId="4a303ea6-42d6-4cc7-85a5-cbc96bb2fd49" providerId="ADAL" clId="{ADDE8F18-A9F7-4B1D-AAFC-9E8365F6FA3C}" dt="2021-04-22T14:29:52.855" v="955" actId="20577"/>
      <pc:docMkLst>
        <pc:docMk/>
      </pc:docMkLst>
      <pc:sldChg chg="modSp">
        <pc:chgData name="HILL, Linsay (NORTHAMPTON GENERAL HOSPITAL NHS TRUST)" userId="4a303ea6-42d6-4cc7-85a5-cbc96bb2fd49" providerId="ADAL" clId="{ADDE8F18-A9F7-4B1D-AAFC-9E8365F6FA3C}" dt="2021-04-22T13:52:46.689" v="869" actId="113"/>
        <pc:sldMkLst>
          <pc:docMk/>
          <pc:sldMk cId="1476926200" sldId="256"/>
        </pc:sldMkLst>
        <pc:spChg chg="mod">
          <ac:chgData name="HILL, Linsay (NORTHAMPTON GENERAL HOSPITAL NHS TRUST)" userId="4a303ea6-42d6-4cc7-85a5-cbc96bb2fd49" providerId="ADAL" clId="{ADDE8F18-A9F7-4B1D-AAFC-9E8365F6FA3C}" dt="2021-04-22T13:52:46.689" v="869" actId="113"/>
          <ac:spMkLst>
            <pc:docMk/>
            <pc:sldMk cId="1476926200" sldId="256"/>
            <ac:spMk id="7" creationId="{3D0F67FA-93E6-4F9A-91F5-6D45B18FC3F7}"/>
          </ac:spMkLst>
        </pc:spChg>
      </pc:sldChg>
      <pc:sldChg chg="addSp delSp modSp">
        <pc:chgData name="HILL, Linsay (NORTHAMPTON GENERAL HOSPITAL NHS TRUST)" userId="4a303ea6-42d6-4cc7-85a5-cbc96bb2fd49" providerId="ADAL" clId="{ADDE8F18-A9F7-4B1D-AAFC-9E8365F6FA3C}" dt="2021-04-22T13:54:12.770" v="901"/>
        <pc:sldMkLst>
          <pc:docMk/>
          <pc:sldMk cId="0" sldId="271"/>
        </pc:sldMkLst>
        <pc:spChg chg="del">
          <ac:chgData name="HILL, Linsay (NORTHAMPTON GENERAL HOSPITAL NHS TRUST)" userId="4a303ea6-42d6-4cc7-85a5-cbc96bb2fd49" providerId="ADAL" clId="{ADDE8F18-A9F7-4B1D-AAFC-9E8365F6FA3C}" dt="2021-04-22T12:37:52.598" v="512" actId="478"/>
          <ac:spMkLst>
            <pc:docMk/>
            <pc:sldMk cId="0" sldId="271"/>
            <ac:spMk id="19" creationId="{F85B233A-0854-4E30-B136-BE49FF10A7F2}"/>
          </ac:spMkLst>
        </pc:spChg>
        <pc:spChg chg="add">
          <ac:chgData name="HILL, Linsay (NORTHAMPTON GENERAL HOSPITAL NHS TRUST)" userId="4a303ea6-42d6-4cc7-85a5-cbc96bb2fd49" providerId="ADAL" clId="{ADDE8F18-A9F7-4B1D-AAFC-9E8365F6FA3C}" dt="2021-04-22T13:54:12.770" v="901"/>
          <ac:spMkLst>
            <pc:docMk/>
            <pc:sldMk cId="0" sldId="271"/>
            <ac:spMk id="19" creationId="{F91E06C6-6837-4752-9716-31CEDC31CE0F}"/>
          </ac:spMkLst>
        </pc:spChg>
        <pc:spChg chg="add del mod">
          <ac:chgData name="HILL, Linsay (NORTHAMPTON GENERAL HOSPITAL NHS TRUST)" userId="4a303ea6-42d6-4cc7-85a5-cbc96bb2fd49" providerId="ADAL" clId="{ADDE8F18-A9F7-4B1D-AAFC-9E8365F6FA3C}" dt="2021-04-22T13:54:11.554" v="900" actId="478"/>
          <ac:spMkLst>
            <pc:docMk/>
            <pc:sldMk cId="0" sldId="271"/>
            <ac:spMk id="20" creationId="{8A43C604-4085-4CEF-AD05-9E9250417B57}"/>
          </ac:spMkLst>
        </pc:spChg>
      </pc:sldChg>
      <pc:sldChg chg="addSp delSp modSp">
        <pc:chgData name="HILL, Linsay (NORTHAMPTON GENERAL HOSPITAL NHS TRUST)" userId="4a303ea6-42d6-4cc7-85a5-cbc96bb2fd49" providerId="ADAL" clId="{ADDE8F18-A9F7-4B1D-AAFC-9E8365F6FA3C}" dt="2021-04-22T13:54:20.429" v="903"/>
        <pc:sldMkLst>
          <pc:docMk/>
          <pc:sldMk cId="0" sldId="272"/>
        </pc:sldMkLst>
        <pc:spChg chg="del">
          <ac:chgData name="HILL, Linsay (NORTHAMPTON GENERAL HOSPITAL NHS TRUST)" userId="4a303ea6-42d6-4cc7-85a5-cbc96bb2fd49" providerId="ADAL" clId="{ADDE8F18-A9F7-4B1D-AAFC-9E8365F6FA3C}" dt="2021-04-22T12:37:56.759" v="515" actId="478"/>
          <ac:spMkLst>
            <pc:docMk/>
            <pc:sldMk cId="0" sldId="272"/>
            <ac:spMk id="22" creationId="{245A18C1-B261-49BA-B12D-E86D02BF2923}"/>
          </ac:spMkLst>
        </pc:spChg>
        <pc:spChg chg="add">
          <ac:chgData name="HILL, Linsay (NORTHAMPTON GENERAL HOSPITAL NHS TRUST)" userId="4a303ea6-42d6-4cc7-85a5-cbc96bb2fd49" providerId="ADAL" clId="{ADDE8F18-A9F7-4B1D-AAFC-9E8365F6FA3C}" dt="2021-04-22T13:54:20.429" v="903"/>
          <ac:spMkLst>
            <pc:docMk/>
            <pc:sldMk cId="0" sldId="272"/>
            <ac:spMk id="22" creationId="{61A98315-DC41-4B2F-B2C1-5AA3AC507017}"/>
          </ac:spMkLst>
        </pc:spChg>
        <pc:spChg chg="add del mod">
          <ac:chgData name="HILL, Linsay (NORTHAMPTON GENERAL HOSPITAL NHS TRUST)" userId="4a303ea6-42d6-4cc7-85a5-cbc96bb2fd49" providerId="ADAL" clId="{ADDE8F18-A9F7-4B1D-AAFC-9E8365F6FA3C}" dt="2021-04-22T13:54:19.073" v="902" actId="478"/>
          <ac:spMkLst>
            <pc:docMk/>
            <pc:sldMk cId="0" sldId="272"/>
            <ac:spMk id="23" creationId="{CF035A46-41C0-48E3-9490-399EEA379F11}"/>
          </ac:spMkLst>
        </pc:spChg>
      </pc:sldChg>
      <pc:sldChg chg="addSp delSp modSp">
        <pc:chgData name="HILL, Linsay (NORTHAMPTON GENERAL HOSPITAL NHS TRUST)" userId="4a303ea6-42d6-4cc7-85a5-cbc96bb2fd49" providerId="ADAL" clId="{ADDE8F18-A9F7-4B1D-AAFC-9E8365F6FA3C}" dt="2021-04-22T13:54:28.534" v="906" actId="207"/>
        <pc:sldMkLst>
          <pc:docMk/>
          <pc:sldMk cId="0" sldId="273"/>
        </pc:sldMkLst>
        <pc:spChg chg="add del mod">
          <ac:chgData name="HILL, Linsay (NORTHAMPTON GENERAL HOSPITAL NHS TRUST)" userId="4a303ea6-42d6-4cc7-85a5-cbc96bb2fd49" providerId="ADAL" clId="{ADDE8F18-A9F7-4B1D-AAFC-9E8365F6FA3C}" dt="2021-04-22T13:54:22.801" v="904" actId="478"/>
          <ac:spMkLst>
            <pc:docMk/>
            <pc:sldMk cId="0" sldId="273"/>
            <ac:spMk id="28" creationId="{D207C0B4-C43F-4A97-8584-1FE196711B72}"/>
          </ac:spMkLst>
        </pc:spChg>
        <pc:spChg chg="add mod">
          <ac:chgData name="HILL, Linsay (NORTHAMPTON GENERAL HOSPITAL NHS TRUST)" userId="4a303ea6-42d6-4cc7-85a5-cbc96bb2fd49" providerId="ADAL" clId="{ADDE8F18-A9F7-4B1D-AAFC-9E8365F6FA3C}" dt="2021-04-22T13:54:28.534" v="906" actId="207"/>
          <ac:spMkLst>
            <pc:docMk/>
            <pc:sldMk cId="0" sldId="273"/>
            <ac:spMk id="29" creationId="{E1960EA8-482B-4B7F-B1F2-139EE8335969}"/>
          </ac:spMkLst>
        </pc:spChg>
        <pc:spChg chg="del">
          <ac:chgData name="HILL, Linsay (NORTHAMPTON GENERAL HOSPITAL NHS TRUST)" userId="4a303ea6-42d6-4cc7-85a5-cbc96bb2fd49" providerId="ADAL" clId="{ADDE8F18-A9F7-4B1D-AAFC-9E8365F6FA3C}" dt="2021-04-22T12:38:03.303" v="518" actId="478"/>
          <ac:spMkLst>
            <pc:docMk/>
            <pc:sldMk cId="0" sldId="273"/>
            <ac:spMk id="52" creationId="{676157A1-0A34-4E3B-93EC-155850F9D19B}"/>
          </ac:spMkLst>
        </pc:spChg>
      </pc:sldChg>
      <pc:sldChg chg="addSp delSp modSp">
        <pc:chgData name="HILL, Linsay (NORTHAMPTON GENERAL HOSPITAL NHS TRUST)" userId="4a303ea6-42d6-4cc7-85a5-cbc96bb2fd49" providerId="ADAL" clId="{ADDE8F18-A9F7-4B1D-AAFC-9E8365F6FA3C}" dt="2021-04-22T13:53:00.863" v="872"/>
        <pc:sldMkLst>
          <pc:docMk/>
          <pc:sldMk cId="1124216028" sldId="274"/>
        </pc:sldMkLst>
        <pc:spChg chg="mod">
          <ac:chgData name="HILL, Linsay (NORTHAMPTON GENERAL HOSPITAL NHS TRUST)" userId="4a303ea6-42d6-4cc7-85a5-cbc96bb2fd49" providerId="ADAL" clId="{ADDE8F18-A9F7-4B1D-AAFC-9E8365F6FA3C}" dt="2021-04-22T12:26:17.333" v="231" actId="20577"/>
          <ac:spMkLst>
            <pc:docMk/>
            <pc:sldMk cId="1124216028" sldId="274"/>
            <ac:spMk id="3" creationId="{EE95690D-9598-4FCA-AD21-F017A6BF34D4}"/>
          </ac:spMkLst>
        </pc:spChg>
        <pc:spChg chg="add">
          <ac:chgData name="HILL, Linsay (NORTHAMPTON GENERAL HOSPITAL NHS TRUST)" userId="4a303ea6-42d6-4cc7-85a5-cbc96bb2fd49" providerId="ADAL" clId="{ADDE8F18-A9F7-4B1D-AAFC-9E8365F6FA3C}" dt="2021-04-22T13:53:00.863" v="872"/>
          <ac:spMkLst>
            <pc:docMk/>
            <pc:sldMk cId="1124216028" sldId="274"/>
            <ac:spMk id="10" creationId="{D76EC20C-CA17-4FE2-8D0E-14BCD67BF843}"/>
          </ac:spMkLst>
        </pc:spChg>
        <pc:spChg chg="del mod">
          <ac:chgData name="HILL, Linsay (NORTHAMPTON GENERAL HOSPITAL NHS TRUST)" userId="4a303ea6-42d6-4cc7-85a5-cbc96bb2fd49" providerId="ADAL" clId="{ADDE8F18-A9F7-4B1D-AAFC-9E8365F6FA3C}" dt="2021-04-22T13:52:59.395" v="871" actId="478"/>
          <ac:spMkLst>
            <pc:docMk/>
            <pc:sldMk cId="1124216028" sldId="274"/>
            <ac:spMk id="12" creationId="{3784470D-33EA-44BC-81FB-CC0D41983B89}"/>
          </ac:spMkLst>
        </pc:spChg>
      </pc:sldChg>
      <pc:sldChg chg="addSp delSp modSp">
        <pc:chgData name="HILL, Linsay (NORTHAMPTON GENERAL HOSPITAL NHS TRUST)" userId="4a303ea6-42d6-4cc7-85a5-cbc96bb2fd49" providerId="ADAL" clId="{ADDE8F18-A9F7-4B1D-AAFC-9E8365F6FA3C}" dt="2021-04-22T13:53:06.157" v="874"/>
        <pc:sldMkLst>
          <pc:docMk/>
          <pc:sldMk cId="2677166179" sldId="275"/>
        </pc:sldMkLst>
        <pc:spChg chg="add">
          <ac:chgData name="HILL, Linsay (NORTHAMPTON GENERAL HOSPITAL NHS TRUST)" userId="4a303ea6-42d6-4cc7-85a5-cbc96bb2fd49" providerId="ADAL" clId="{ADDE8F18-A9F7-4B1D-AAFC-9E8365F6FA3C}" dt="2021-04-22T13:53:06.157" v="874"/>
          <ac:spMkLst>
            <pc:docMk/>
            <pc:sldMk cId="2677166179" sldId="275"/>
            <ac:spMk id="22" creationId="{92E794BA-B697-41BF-BBF0-78C9135B9706}"/>
          </ac:spMkLst>
        </pc:spChg>
        <pc:spChg chg="del mod">
          <ac:chgData name="HILL, Linsay (NORTHAMPTON GENERAL HOSPITAL NHS TRUST)" userId="4a303ea6-42d6-4cc7-85a5-cbc96bb2fd49" providerId="ADAL" clId="{ADDE8F18-A9F7-4B1D-AAFC-9E8365F6FA3C}" dt="2021-04-22T13:53:04.720" v="873" actId="478"/>
          <ac:spMkLst>
            <pc:docMk/>
            <pc:sldMk cId="2677166179" sldId="275"/>
            <ac:spMk id="24" creationId="{282BA67F-2FBB-4F8D-9C2C-6A88A95EA59E}"/>
          </ac:spMkLst>
        </pc:spChg>
        <pc:graphicFrameChg chg="mod">
          <ac:chgData name="HILL, Linsay (NORTHAMPTON GENERAL HOSPITAL NHS TRUST)" userId="4a303ea6-42d6-4cc7-85a5-cbc96bb2fd49" providerId="ADAL" clId="{ADDE8F18-A9F7-4B1D-AAFC-9E8365F6FA3C}" dt="2021-04-22T12:28:02.549" v="232" actId="20577"/>
          <ac:graphicFrameMkLst>
            <pc:docMk/>
            <pc:sldMk cId="2677166179" sldId="275"/>
            <ac:graphicFrameMk id="6" creationId="{F836B3E0-B32A-4749-A635-0219B309BAFB}"/>
          </ac:graphicFrameMkLst>
        </pc:graphicFrameChg>
      </pc:sldChg>
      <pc:sldChg chg="addSp delSp modSp">
        <pc:chgData name="HILL, Linsay (NORTHAMPTON GENERAL HOSPITAL NHS TRUST)" userId="4a303ea6-42d6-4cc7-85a5-cbc96bb2fd49" providerId="ADAL" clId="{ADDE8F18-A9F7-4B1D-AAFC-9E8365F6FA3C}" dt="2021-04-22T13:53:10.517" v="876"/>
        <pc:sldMkLst>
          <pc:docMk/>
          <pc:sldMk cId="839280343" sldId="276"/>
        </pc:sldMkLst>
        <pc:spChg chg="add">
          <ac:chgData name="HILL, Linsay (NORTHAMPTON GENERAL HOSPITAL NHS TRUST)" userId="4a303ea6-42d6-4cc7-85a5-cbc96bb2fd49" providerId="ADAL" clId="{ADDE8F18-A9F7-4B1D-AAFC-9E8365F6FA3C}" dt="2021-04-22T13:53:10.517" v="876"/>
          <ac:spMkLst>
            <pc:docMk/>
            <pc:sldMk cId="839280343" sldId="276"/>
            <ac:spMk id="8" creationId="{3621591B-C5E2-4ED0-A9CE-80479E5AEC14}"/>
          </ac:spMkLst>
        </pc:spChg>
        <pc:spChg chg="del mod">
          <ac:chgData name="HILL, Linsay (NORTHAMPTON GENERAL HOSPITAL NHS TRUST)" userId="4a303ea6-42d6-4cc7-85a5-cbc96bb2fd49" providerId="ADAL" clId="{ADDE8F18-A9F7-4B1D-AAFC-9E8365F6FA3C}" dt="2021-04-22T13:53:09.218" v="875" actId="478"/>
          <ac:spMkLst>
            <pc:docMk/>
            <pc:sldMk cId="839280343" sldId="276"/>
            <ac:spMk id="9" creationId="{69FC34AA-4308-41A4-B438-AB61D2EE9E4E}"/>
          </ac:spMkLst>
        </pc:spChg>
      </pc:sldChg>
      <pc:sldChg chg="addSp delSp modSp">
        <pc:chgData name="HILL, Linsay (NORTHAMPTON GENERAL HOSPITAL NHS TRUST)" userId="4a303ea6-42d6-4cc7-85a5-cbc96bb2fd49" providerId="ADAL" clId="{ADDE8F18-A9F7-4B1D-AAFC-9E8365F6FA3C}" dt="2021-04-22T13:53:14.584" v="878"/>
        <pc:sldMkLst>
          <pc:docMk/>
          <pc:sldMk cId="0" sldId="277"/>
        </pc:sldMkLst>
        <pc:spChg chg="add del mod">
          <ac:chgData name="HILL, Linsay (NORTHAMPTON GENERAL HOSPITAL NHS TRUST)" userId="4a303ea6-42d6-4cc7-85a5-cbc96bb2fd49" providerId="ADAL" clId="{ADDE8F18-A9F7-4B1D-AAFC-9E8365F6FA3C}" dt="2021-04-22T13:53:13.120" v="877" actId="478"/>
          <ac:spMkLst>
            <pc:docMk/>
            <pc:sldMk cId="0" sldId="277"/>
            <ac:spMk id="12" creationId="{0B84F9BD-AAB5-4687-8FB9-874B7142E0EF}"/>
          </ac:spMkLst>
        </pc:spChg>
        <pc:spChg chg="add">
          <ac:chgData name="HILL, Linsay (NORTHAMPTON GENERAL HOSPITAL NHS TRUST)" userId="4a303ea6-42d6-4cc7-85a5-cbc96bb2fd49" providerId="ADAL" clId="{ADDE8F18-A9F7-4B1D-AAFC-9E8365F6FA3C}" dt="2021-04-22T13:53:14.584" v="878"/>
          <ac:spMkLst>
            <pc:docMk/>
            <pc:sldMk cId="0" sldId="277"/>
            <ac:spMk id="13" creationId="{33266851-0F15-4223-B039-09035C85EB0D}"/>
          </ac:spMkLst>
        </pc:spChg>
        <pc:spChg chg="del mod">
          <ac:chgData name="HILL, Linsay (NORTHAMPTON GENERAL HOSPITAL NHS TRUST)" userId="4a303ea6-42d6-4cc7-85a5-cbc96bb2fd49" providerId="ADAL" clId="{ADDE8F18-A9F7-4B1D-AAFC-9E8365F6FA3C}" dt="2021-04-22T12:36:48.408" v="479" actId="478"/>
          <ac:spMkLst>
            <pc:docMk/>
            <pc:sldMk cId="0" sldId="277"/>
            <ac:spMk id="14" creationId="{04B6657D-E999-45A4-A825-8C4194DA80EA}"/>
          </ac:spMkLst>
        </pc:spChg>
      </pc:sldChg>
      <pc:sldChg chg="addSp delSp modSp">
        <pc:chgData name="HILL, Linsay (NORTHAMPTON GENERAL HOSPITAL NHS TRUST)" userId="4a303ea6-42d6-4cc7-85a5-cbc96bb2fd49" providerId="ADAL" clId="{ADDE8F18-A9F7-4B1D-AAFC-9E8365F6FA3C}" dt="2021-04-22T13:53:19.041" v="880"/>
        <pc:sldMkLst>
          <pc:docMk/>
          <pc:sldMk cId="3947200002" sldId="278"/>
        </pc:sldMkLst>
        <pc:spChg chg="add del mod">
          <ac:chgData name="HILL, Linsay (NORTHAMPTON GENERAL HOSPITAL NHS TRUST)" userId="4a303ea6-42d6-4cc7-85a5-cbc96bb2fd49" providerId="ADAL" clId="{ADDE8F18-A9F7-4B1D-AAFC-9E8365F6FA3C}" dt="2021-04-22T13:53:17.537" v="879" actId="478"/>
          <ac:spMkLst>
            <pc:docMk/>
            <pc:sldMk cId="3947200002" sldId="278"/>
            <ac:spMk id="28" creationId="{3913EE57-6ECB-4B7C-BADB-CBB47552F787}"/>
          </ac:spMkLst>
        </pc:spChg>
        <pc:spChg chg="add">
          <ac:chgData name="HILL, Linsay (NORTHAMPTON GENERAL HOSPITAL NHS TRUST)" userId="4a303ea6-42d6-4cc7-85a5-cbc96bb2fd49" providerId="ADAL" clId="{ADDE8F18-A9F7-4B1D-AAFC-9E8365F6FA3C}" dt="2021-04-22T13:53:19.041" v="880"/>
          <ac:spMkLst>
            <pc:docMk/>
            <pc:sldMk cId="3947200002" sldId="278"/>
            <ac:spMk id="29" creationId="{60CDB302-DAB1-4421-8DE0-745EFAD65FE5}"/>
          </ac:spMkLst>
        </pc:spChg>
        <pc:spChg chg="del">
          <ac:chgData name="HILL, Linsay (NORTHAMPTON GENERAL HOSPITAL NHS TRUST)" userId="4a303ea6-42d6-4cc7-85a5-cbc96bb2fd49" providerId="ADAL" clId="{ADDE8F18-A9F7-4B1D-AAFC-9E8365F6FA3C}" dt="2021-04-22T12:36:54.420" v="482" actId="478"/>
          <ac:spMkLst>
            <pc:docMk/>
            <pc:sldMk cId="3947200002" sldId="278"/>
            <ac:spMk id="29" creationId="{80742327-78B1-4D19-B221-30F67993CD53}"/>
          </ac:spMkLst>
        </pc:spChg>
      </pc:sldChg>
      <pc:sldChg chg="addSp delSp modSp">
        <pc:chgData name="HILL, Linsay (NORTHAMPTON GENERAL HOSPITAL NHS TRUST)" userId="4a303ea6-42d6-4cc7-85a5-cbc96bb2fd49" providerId="ADAL" clId="{ADDE8F18-A9F7-4B1D-AAFC-9E8365F6FA3C}" dt="2021-04-22T13:53:27.100" v="882"/>
        <pc:sldMkLst>
          <pc:docMk/>
          <pc:sldMk cId="3634776155" sldId="279"/>
        </pc:sldMkLst>
        <pc:spChg chg="add del mod">
          <ac:chgData name="HILL, Linsay (NORTHAMPTON GENERAL HOSPITAL NHS TRUST)" userId="4a303ea6-42d6-4cc7-85a5-cbc96bb2fd49" providerId="ADAL" clId="{ADDE8F18-A9F7-4B1D-AAFC-9E8365F6FA3C}" dt="2021-04-22T13:53:25.889" v="881" actId="478"/>
          <ac:spMkLst>
            <pc:docMk/>
            <pc:sldMk cId="3634776155" sldId="279"/>
            <ac:spMk id="28" creationId="{897DEB9B-1BFE-4C1C-8E7D-E027F5A8787B}"/>
          </ac:spMkLst>
        </pc:spChg>
        <pc:spChg chg="add">
          <ac:chgData name="HILL, Linsay (NORTHAMPTON GENERAL HOSPITAL NHS TRUST)" userId="4a303ea6-42d6-4cc7-85a5-cbc96bb2fd49" providerId="ADAL" clId="{ADDE8F18-A9F7-4B1D-AAFC-9E8365F6FA3C}" dt="2021-04-22T13:53:27.100" v="882"/>
          <ac:spMkLst>
            <pc:docMk/>
            <pc:sldMk cId="3634776155" sldId="279"/>
            <ac:spMk id="29" creationId="{0DF4CF41-A1FA-48F7-8395-D6D952D9C45B}"/>
          </ac:spMkLst>
        </pc:spChg>
        <pc:spChg chg="del">
          <ac:chgData name="HILL, Linsay (NORTHAMPTON GENERAL HOSPITAL NHS TRUST)" userId="4a303ea6-42d6-4cc7-85a5-cbc96bb2fd49" providerId="ADAL" clId="{ADDE8F18-A9F7-4B1D-AAFC-9E8365F6FA3C}" dt="2021-04-22T12:37:03.829" v="485" actId="478"/>
          <ac:spMkLst>
            <pc:docMk/>
            <pc:sldMk cId="3634776155" sldId="279"/>
            <ac:spMk id="29" creationId="{AA105144-D32D-46AF-A035-3C2D10313A41}"/>
          </ac:spMkLst>
        </pc:spChg>
      </pc:sldChg>
      <pc:sldChg chg="addSp delSp modSp">
        <pc:chgData name="HILL, Linsay (NORTHAMPTON GENERAL HOSPITAL NHS TRUST)" userId="4a303ea6-42d6-4cc7-85a5-cbc96bb2fd49" providerId="ADAL" clId="{ADDE8F18-A9F7-4B1D-AAFC-9E8365F6FA3C}" dt="2021-04-22T13:53:30.903" v="884"/>
        <pc:sldMkLst>
          <pc:docMk/>
          <pc:sldMk cId="1650570564" sldId="280"/>
        </pc:sldMkLst>
        <pc:spChg chg="del">
          <ac:chgData name="HILL, Linsay (NORTHAMPTON GENERAL HOSPITAL NHS TRUST)" userId="4a303ea6-42d6-4cc7-85a5-cbc96bb2fd49" providerId="ADAL" clId="{ADDE8F18-A9F7-4B1D-AAFC-9E8365F6FA3C}" dt="2021-04-22T12:37:08.727" v="488" actId="478"/>
          <ac:spMkLst>
            <pc:docMk/>
            <pc:sldMk cId="1650570564" sldId="280"/>
            <ac:spMk id="20" creationId="{4960968B-FC58-445E-9B5A-50B1651B737B}"/>
          </ac:spMkLst>
        </pc:spChg>
        <pc:spChg chg="add">
          <ac:chgData name="HILL, Linsay (NORTHAMPTON GENERAL HOSPITAL NHS TRUST)" userId="4a303ea6-42d6-4cc7-85a5-cbc96bb2fd49" providerId="ADAL" clId="{ADDE8F18-A9F7-4B1D-AAFC-9E8365F6FA3C}" dt="2021-04-22T13:53:30.903" v="884"/>
          <ac:spMkLst>
            <pc:docMk/>
            <pc:sldMk cId="1650570564" sldId="280"/>
            <ac:spMk id="20" creationId="{BE05E26F-6C14-47F7-8AAD-689A8035A41D}"/>
          </ac:spMkLst>
        </pc:spChg>
        <pc:spChg chg="add del mod">
          <ac:chgData name="HILL, Linsay (NORTHAMPTON GENERAL HOSPITAL NHS TRUST)" userId="4a303ea6-42d6-4cc7-85a5-cbc96bb2fd49" providerId="ADAL" clId="{ADDE8F18-A9F7-4B1D-AAFC-9E8365F6FA3C}" dt="2021-04-22T13:53:29.497" v="883" actId="478"/>
          <ac:spMkLst>
            <pc:docMk/>
            <pc:sldMk cId="1650570564" sldId="280"/>
            <ac:spMk id="26" creationId="{8F328FBF-79A4-416B-BAE1-01418CCFD787}"/>
          </ac:spMkLst>
        </pc:spChg>
      </pc:sldChg>
      <pc:sldChg chg="addSp delSp modSp">
        <pc:chgData name="HILL, Linsay (NORTHAMPTON GENERAL HOSPITAL NHS TRUST)" userId="4a303ea6-42d6-4cc7-85a5-cbc96bb2fd49" providerId="ADAL" clId="{ADDE8F18-A9F7-4B1D-AAFC-9E8365F6FA3C}" dt="2021-04-22T13:53:35.240" v="886"/>
        <pc:sldMkLst>
          <pc:docMk/>
          <pc:sldMk cId="2498332025" sldId="281"/>
        </pc:sldMkLst>
        <pc:spChg chg="add del mod">
          <ac:chgData name="HILL, Linsay (NORTHAMPTON GENERAL HOSPITAL NHS TRUST)" userId="4a303ea6-42d6-4cc7-85a5-cbc96bb2fd49" providerId="ADAL" clId="{ADDE8F18-A9F7-4B1D-AAFC-9E8365F6FA3C}" dt="2021-04-22T13:53:33.697" v="885" actId="478"/>
          <ac:spMkLst>
            <pc:docMk/>
            <pc:sldMk cId="2498332025" sldId="281"/>
            <ac:spMk id="28" creationId="{3994E699-3E47-4C9B-AE3A-21A931477ADA}"/>
          </ac:spMkLst>
        </pc:spChg>
        <pc:spChg chg="add">
          <ac:chgData name="HILL, Linsay (NORTHAMPTON GENERAL HOSPITAL NHS TRUST)" userId="4a303ea6-42d6-4cc7-85a5-cbc96bb2fd49" providerId="ADAL" clId="{ADDE8F18-A9F7-4B1D-AAFC-9E8365F6FA3C}" dt="2021-04-22T13:53:35.240" v="886"/>
          <ac:spMkLst>
            <pc:docMk/>
            <pc:sldMk cId="2498332025" sldId="281"/>
            <ac:spMk id="29" creationId="{E927666B-0E77-417E-BBE5-A29D9DC6CBEC}"/>
          </ac:spMkLst>
        </pc:spChg>
        <pc:spChg chg="del">
          <ac:chgData name="HILL, Linsay (NORTHAMPTON GENERAL HOSPITAL NHS TRUST)" userId="4a303ea6-42d6-4cc7-85a5-cbc96bb2fd49" providerId="ADAL" clId="{ADDE8F18-A9F7-4B1D-AAFC-9E8365F6FA3C}" dt="2021-04-22T12:37:14.806" v="491" actId="478"/>
          <ac:spMkLst>
            <pc:docMk/>
            <pc:sldMk cId="2498332025" sldId="281"/>
            <ac:spMk id="86" creationId="{1DD64554-7769-4B42-9C7B-7A14316CE858}"/>
          </ac:spMkLst>
        </pc:spChg>
      </pc:sldChg>
      <pc:sldChg chg="addSp delSp modSp">
        <pc:chgData name="HILL, Linsay (NORTHAMPTON GENERAL HOSPITAL NHS TRUST)" userId="4a303ea6-42d6-4cc7-85a5-cbc96bb2fd49" providerId="ADAL" clId="{ADDE8F18-A9F7-4B1D-AAFC-9E8365F6FA3C}" dt="2021-04-22T13:53:40.981" v="889"/>
        <pc:sldMkLst>
          <pc:docMk/>
          <pc:sldMk cId="748993331" sldId="282"/>
        </pc:sldMkLst>
        <pc:spChg chg="add">
          <ac:chgData name="HILL, Linsay (NORTHAMPTON GENERAL HOSPITAL NHS TRUST)" userId="4a303ea6-42d6-4cc7-85a5-cbc96bb2fd49" providerId="ADAL" clId="{ADDE8F18-A9F7-4B1D-AAFC-9E8365F6FA3C}" dt="2021-04-22T13:53:40.981" v="889"/>
          <ac:spMkLst>
            <pc:docMk/>
            <pc:sldMk cId="748993331" sldId="282"/>
            <ac:spMk id="25" creationId="{706014B3-C085-4A9C-9A33-688505447687}"/>
          </ac:spMkLst>
        </pc:spChg>
        <pc:spChg chg="del">
          <ac:chgData name="HILL, Linsay (NORTHAMPTON GENERAL HOSPITAL NHS TRUST)" userId="4a303ea6-42d6-4cc7-85a5-cbc96bb2fd49" providerId="ADAL" clId="{ADDE8F18-A9F7-4B1D-AAFC-9E8365F6FA3C}" dt="2021-04-22T12:37:19.959" v="494" actId="478"/>
          <ac:spMkLst>
            <pc:docMk/>
            <pc:sldMk cId="748993331" sldId="282"/>
            <ac:spMk id="25" creationId="{C03124F5-7599-4D51-834C-7C841C5467FF}"/>
          </ac:spMkLst>
        </pc:spChg>
        <pc:spChg chg="add del mod">
          <ac:chgData name="HILL, Linsay (NORTHAMPTON GENERAL HOSPITAL NHS TRUST)" userId="4a303ea6-42d6-4cc7-85a5-cbc96bb2fd49" providerId="ADAL" clId="{ADDE8F18-A9F7-4B1D-AAFC-9E8365F6FA3C}" dt="2021-04-22T13:53:39.553" v="888" actId="478"/>
          <ac:spMkLst>
            <pc:docMk/>
            <pc:sldMk cId="748993331" sldId="282"/>
            <ac:spMk id="27" creationId="{64311C2E-DB4B-4558-94F6-C099E79CA8A3}"/>
          </ac:spMkLst>
        </pc:spChg>
      </pc:sldChg>
      <pc:sldChg chg="addSp delSp modSp">
        <pc:chgData name="HILL, Linsay (NORTHAMPTON GENERAL HOSPITAL NHS TRUST)" userId="4a303ea6-42d6-4cc7-85a5-cbc96bb2fd49" providerId="ADAL" clId="{ADDE8F18-A9F7-4B1D-AAFC-9E8365F6FA3C}" dt="2021-04-22T13:53:46.006" v="891"/>
        <pc:sldMkLst>
          <pc:docMk/>
          <pc:sldMk cId="1863664615" sldId="283"/>
        </pc:sldMkLst>
        <pc:spChg chg="add del mod">
          <ac:chgData name="HILL, Linsay (NORTHAMPTON GENERAL HOSPITAL NHS TRUST)" userId="4a303ea6-42d6-4cc7-85a5-cbc96bb2fd49" providerId="ADAL" clId="{ADDE8F18-A9F7-4B1D-AAFC-9E8365F6FA3C}" dt="2021-04-22T13:53:44.641" v="890" actId="478"/>
          <ac:spMkLst>
            <pc:docMk/>
            <pc:sldMk cId="1863664615" sldId="283"/>
            <ac:spMk id="6" creationId="{D46B349E-0910-4633-917B-038186BB5D21}"/>
          </ac:spMkLst>
        </pc:spChg>
        <pc:spChg chg="add">
          <ac:chgData name="HILL, Linsay (NORTHAMPTON GENERAL HOSPITAL NHS TRUST)" userId="4a303ea6-42d6-4cc7-85a5-cbc96bb2fd49" providerId="ADAL" clId="{ADDE8F18-A9F7-4B1D-AAFC-9E8365F6FA3C}" dt="2021-04-22T13:53:46.006" v="891"/>
          <ac:spMkLst>
            <pc:docMk/>
            <pc:sldMk cId="1863664615" sldId="283"/>
            <ac:spMk id="7" creationId="{09EE9113-1931-46AF-AF3D-F8DE6ACBD453}"/>
          </ac:spMkLst>
        </pc:spChg>
        <pc:spChg chg="del">
          <ac:chgData name="HILL, Linsay (NORTHAMPTON GENERAL HOSPITAL NHS TRUST)" userId="4a303ea6-42d6-4cc7-85a5-cbc96bb2fd49" providerId="ADAL" clId="{ADDE8F18-A9F7-4B1D-AAFC-9E8365F6FA3C}" dt="2021-04-22T12:37:26.427" v="497" actId="478"/>
          <ac:spMkLst>
            <pc:docMk/>
            <pc:sldMk cId="1863664615" sldId="283"/>
            <ac:spMk id="7" creationId="{70164898-3F3F-40D1-99A6-34DCB3B63FC3}"/>
          </ac:spMkLst>
        </pc:spChg>
      </pc:sldChg>
      <pc:sldChg chg="addSp delSp modSp">
        <pc:chgData name="HILL, Linsay (NORTHAMPTON GENERAL HOSPITAL NHS TRUST)" userId="4a303ea6-42d6-4cc7-85a5-cbc96bb2fd49" providerId="ADAL" clId="{ADDE8F18-A9F7-4B1D-AAFC-9E8365F6FA3C}" dt="2021-04-22T13:53:56.293" v="893"/>
        <pc:sldMkLst>
          <pc:docMk/>
          <pc:sldMk cId="1832450875" sldId="284"/>
        </pc:sldMkLst>
        <pc:spChg chg="add del mod">
          <ac:chgData name="HILL, Linsay (NORTHAMPTON GENERAL HOSPITAL NHS TRUST)" userId="4a303ea6-42d6-4cc7-85a5-cbc96bb2fd49" providerId="ADAL" clId="{ADDE8F18-A9F7-4B1D-AAFC-9E8365F6FA3C}" dt="2021-04-22T13:53:54.816" v="892" actId="478"/>
          <ac:spMkLst>
            <pc:docMk/>
            <pc:sldMk cId="1832450875" sldId="284"/>
            <ac:spMk id="13" creationId="{08EEB83A-F74E-4C09-BA35-B8AAFA34337D}"/>
          </ac:spMkLst>
        </pc:spChg>
        <pc:spChg chg="add">
          <ac:chgData name="HILL, Linsay (NORTHAMPTON GENERAL HOSPITAL NHS TRUST)" userId="4a303ea6-42d6-4cc7-85a5-cbc96bb2fd49" providerId="ADAL" clId="{ADDE8F18-A9F7-4B1D-AAFC-9E8365F6FA3C}" dt="2021-04-22T13:53:56.293" v="893"/>
          <ac:spMkLst>
            <pc:docMk/>
            <pc:sldMk cId="1832450875" sldId="284"/>
            <ac:spMk id="14" creationId="{4A29CC2A-47DB-4060-9F95-9E2DC5EE2DF9}"/>
          </ac:spMkLst>
        </pc:spChg>
        <pc:spChg chg="del">
          <ac:chgData name="HILL, Linsay (NORTHAMPTON GENERAL HOSPITAL NHS TRUST)" userId="4a303ea6-42d6-4cc7-85a5-cbc96bb2fd49" providerId="ADAL" clId="{ADDE8F18-A9F7-4B1D-AAFC-9E8365F6FA3C}" dt="2021-04-22T12:37:31.591" v="500" actId="478"/>
          <ac:spMkLst>
            <pc:docMk/>
            <pc:sldMk cId="1832450875" sldId="284"/>
            <ac:spMk id="23" creationId="{0CC11772-DFD7-46A1-8A09-66CB373EDC44}"/>
          </ac:spMkLst>
        </pc:spChg>
      </pc:sldChg>
      <pc:sldChg chg="addSp delSp modSp">
        <pc:chgData name="HILL, Linsay (NORTHAMPTON GENERAL HOSPITAL NHS TRUST)" userId="4a303ea6-42d6-4cc7-85a5-cbc96bb2fd49" providerId="ADAL" clId="{ADDE8F18-A9F7-4B1D-AAFC-9E8365F6FA3C}" dt="2021-04-22T13:54:00.390" v="895"/>
        <pc:sldMkLst>
          <pc:docMk/>
          <pc:sldMk cId="815423748" sldId="285"/>
        </pc:sldMkLst>
        <pc:spChg chg="add del mod">
          <ac:chgData name="HILL, Linsay (NORTHAMPTON GENERAL HOSPITAL NHS TRUST)" userId="4a303ea6-42d6-4cc7-85a5-cbc96bb2fd49" providerId="ADAL" clId="{ADDE8F18-A9F7-4B1D-AAFC-9E8365F6FA3C}" dt="2021-04-22T13:53:58.993" v="894" actId="478"/>
          <ac:spMkLst>
            <pc:docMk/>
            <pc:sldMk cId="815423748" sldId="285"/>
            <ac:spMk id="30" creationId="{F93CC5C6-5EEB-4D70-8696-D3BAE0DFE1F3}"/>
          </ac:spMkLst>
        </pc:spChg>
        <pc:spChg chg="add">
          <ac:chgData name="HILL, Linsay (NORTHAMPTON GENERAL HOSPITAL NHS TRUST)" userId="4a303ea6-42d6-4cc7-85a5-cbc96bb2fd49" providerId="ADAL" clId="{ADDE8F18-A9F7-4B1D-AAFC-9E8365F6FA3C}" dt="2021-04-22T13:54:00.390" v="895"/>
          <ac:spMkLst>
            <pc:docMk/>
            <pc:sldMk cId="815423748" sldId="285"/>
            <ac:spMk id="31" creationId="{51D8A976-3FB1-4E2C-84D1-5C2F97F954E1}"/>
          </ac:spMkLst>
        </pc:spChg>
        <pc:spChg chg="del">
          <ac:chgData name="HILL, Linsay (NORTHAMPTON GENERAL HOSPITAL NHS TRUST)" userId="4a303ea6-42d6-4cc7-85a5-cbc96bb2fd49" providerId="ADAL" clId="{ADDE8F18-A9F7-4B1D-AAFC-9E8365F6FA3C}" dt="2021-04-22T12:37:35.990" v="503" actId="478"/>
          <ac:spMkLst>
            <pc:docMk/>
            <pc:sldMk cId="815423748" sldId="285"/>
            <ac:spMk id="85" creationId="{EF13C017-4E84-4675-A02C-D61DD2578DAC}"/>
          </ac:spMkLst>
        </pc:spChg>
      </pc:sldChg>
      <pc:sldChg chg="addSp delSp modSp">
        <pc:chgData name="HILL, Linsay (NORTHAMPTON GENERAL HOSPITAL NHS TRUST)" userId="4a303ea6-42d6-4cc7-85a5-cbc96bb2fd49" providerId="ADAL" clId="{ADDE8F18-A9F7-4B1D-AAFC-9E8365F6FA3C}" dt="2021-04-22T13:54:05.551" v="897"/>
        <pc:sldMkLst>
          <pc:docMk/>
          <pc:sldMk cId="1334360064" sldId="286"/>
        </pc:sldMkLst>
        <pc:spChg chg="add del mod">
          <ac:chgData name="HILL, Linsay (NORTHAMPTON GENERAL HOSPITAL NHS TRUST)" userId="4a303ea6-42d6-4cc7-85a5-cbc96bb2fd49" providerId="ADAL" clId="{ADDE8F18-A9F7-4B1D-AAFC-9E8365F6FA3C}" dt="2021-04-22T13:54:03.870" v="896" actId="478"/>
          <ac:spMkLst>
            <pc:docMk/>
            <pc:sldMk cId="1334360064" sldId="286"/>
            <ac:spMk id="17" creationId="{F4AA78C1-BD89-415C-A6AC-75A0B808E875}"/>
          </ac:spMkLst>
        </pc:spChg>
        <pc:spChg chg="add">
          <ac:chgData name="HILL, Linsay (NORTHAMPTON GENERAL HOSPITAL NHS TRUST)" userId="4a303ea6-42d6-4cc7-85a5-cbc96bb2fd49" providerId="ADAL" clId="{ADDE8F18-A9F7-4B1D-AAFC-9E8365F6FA3C}" dt="2021-04-22T13:54:05.551" v="897"/>
          <ac:spMkLst>
            <pc:docMk/>
            <pc:sldMk cId="1334360064" sldId="286"/>
            <ac:spMk id="18" creationId="{EBC26CA5-D653-444B-9384-3077A3ABFA72}"/>
          </ac:spMkLst>
        </pc:spChg>
        <pc:spChg chg="del">
          <ac:chgData name="HILL, Linsay (NORTHAMPTON GENERAL HOSPITAL NHS TRUST)" userId="4a303ea6-42d6-4cc7-85a5-cbc96bb2fd49" providerId="ADAL" clId="{ADDE8F18-A9F7-4B1D-AAFC-9E8365F6FA3C}" dt="2021-04-22T12:37:44.151" v="506" actId="478"/>
          <ac:spMkLst>
            <pc:docMk/>
            <pc:sldMk cId="1334360064" sldId="286"/>
            <ac:spMk id="43" creationId="{60883CDB-FBA1-43B2-AFDE-15EE666B1D02}"/>
          </ac:spMkLst>
        </pc:spChg>
      </pc:sldChg>
      <pc:sldChg chg="addSp delSp modSp">
        <pc:chgData name="HILL, Linsay (NORTHAMPTON GENERAL HOSPITAL NHS TRUST)" userId="4a303ea6-42d6-4cc7-85a5-cbc96bb2fd49" providerId="ADAL" clId="{ADDE8F18-A9F7-4B1D-AAFC-9E8365F6FA3C}" dt="2021-04-22T13:54:09.600" v="899"/>
        <pc:sldMkLst>
          <pc:docMk/>
          <pc:sldMk cId="3677431866" sldId="287"/>
        </pc:sldMkLst>
        <pc:spChg chg="add del mod">
          <ac:chgData name="HILL, Linsay (NORTHAMPTON GENERAL HOSPITAL NHS TRUST)" userId="4a303ea6-42d6-4cc7-85a5-cbc96bb2fd49" providerId="ADAL" clId="{ADDE8F18-A9F7-4B1D-AAFC-9E8365F6FA3C}" dt="2021-04-22T13:54:08.401" v="898" actId="478"/>
          <ac:spMkLst>
            <pc:docMk/>
            <pc:sldMk cId="3677431866" sldId="287"/>
            <ac:spMk id="23" creationId="{4937A991-9167-4A5F-A616-6A139D3A84A6}"/>
          </ac:spMkLst>
        </pc:spChg>
        <pc:spChg chg="add">
          <ac:chgData name="HILL, Linsay (NORTHAMPTON GENERAL HOSPITAL NHS TRUST)" userId="4a303ea6-42d6-4cc7-85a5-cbc96bb2fd49" providerId="ADAL" clId="{ADDE8F18-A9F7-4B1D-AAFC-9E8365F6FA3C}" dt="2021-04-22T13:54:09.600" v="899"/>
          <ac:spMkLst>
            <pc:docMk/>
            <pc:sldMk cId="3677431866" sldId="287"/>
            <ac:spMk id="25" creationId="{38F6DE65-DFA1-43CF-AE62-8D44961615BF}"/>
          </ac:spMkLst>
        </pc:spChg>
        <pc:spChg chg="del">
          <ac:chgData name="HILL, Linsay (NORTHAMPTON GENERAL HOSPITAL NHS TRUST)" userId="4a303ea6-42d6-4cc7-85a5-cbc96bb2fd49" providerId="ADAL" clId="{ADDE8F18-A9F7-4B1D-AAFC-9E8365F6FA3C}" dt="2021-04-22T12:37:48.727" v="509" actId="478"/>
          <ac:spMkLst>
            <pc:docMk/>
            <pc:sldMk cId="3677431866" sldId="287"/>
            <ac:spMk id="43" creationId="{DCD3C4B8-A5C7-489E-A730-753289A99B70}"/>
          </ac:spMkLst>
        </pc:spChg>
      </pc:sldChg>
      <pc:sldChg chg="addSp delSp modSp">
        <pc:chgData name="HILL, Linsay (NORTHAMPTON GENERAL HOSPITAL NHS TRUST)" userId="4a303ea6-42d6-4cc7-85a5-cbc96bb2fd49" providerId="ADAL" clId="{ADDE8F18-A9F7-4B1D-AAFC-9E8365F6FA3C}" dt="2021-04-22T13:54:32.413" v="908"/>
        <pc:sldMkLst>
          <pc:docMk/>
          <pc:sldMk cId="0" sldId="288"/>
        </pc:sldMkLst>
        <pc:spChg chg="add">
          <ac:chgData name="HILL, Linsay (NORTHAMPTON GENERAL HOSPITAL NHS TRUST)" userId="4a303ea6-42d6-4cc7-85a5-cbc96bb2fd49" providerId="ADAL" clId="{ADDE8F18-A9F7-4B1D-AAFC-9E8365F6FA3C}" dt="2021-04-22T13:54:32.413" v="908"/>
          <ac:spMkLst>
            <pc:docMk/>
            <pc:sldMk cId="0" sldId="288"/>
            <ac:spMk id="27" creationId="{DB68A5E6-6B8D-4EF1-BC28-18EDBDCE1515}"/>
          </ac:spMkLst>
        </pc:spChg>
        <pc:spChg chg="del">
          <ac:chgData name="HILL, Linsay (NORTHAMPTON GENERAL HOSPITAL NHS TRUST)" userId="4a303ea6-42d6-4cc7-85a5-cbc96bb2fd49" providerId="ADAL" clId="{ADDE8F18-A9F7-4B1D-AAFC-9E8365F6FA3C}" dt="2021-04-22T12:38:17.960" v="523" actId="478"/>
          <ac:spMkLst>
            <pc:docMk/>
            <pc:sldMk cId="0" sldId="288"/>
            <ac:spMk id="27" creationId="{FAF2F051-44D1-49DA-AC23-849FA5C19300}"/>
          </ac:spMkLst>
        </pc:spChg>
        <pc:spChg chg="add del mod">
          <ac:chgData name="HILL, Linsay (NORTHAMPTON GENERAL HOSPITAL NHS TRUST)" userId="4a303ea6-42d6-4cc7-85a5-cbc96bb2fd49" providerId="ADAL" clId="{ADDE8F18-A9F7-4B1D-AAFC-9E8365F6FA3C}" dt="2021-04-22T13:54:31.120" v="907" actId="478"/>
          <ac:spMkLst>
            <pc:docMk/>
            <pc:sldMk cId="0" sldId="288"/>
            <ac:spMk id="28" creationId="{C9666326-7D17-4539-A857-FFB485BD0176}"/>
          </ac:spMkLst>
        </pc:spChg>
      </pc:sldChg>
      <pc:sldChg chg="addSp delSp modSp">
        <pc:chgData name="HILL, Linsay (NORTHAMPTON GENERAL HOSPITAL NHS TRUST)" userId="4a303ea6-42d6-4cc7-85a5-cbc96bb2fd49" providerId="ADAL" clId="{ADDE8F18-A9F7-4B1D-AAFC-9E8365F6FA3C}" dt="2021-04-22T13:54:41.789" v="912"/>
        <pc:sldMkLst>
          <pc:docMk/>
          <pc:sldMk cId="0" sldId="289"/>
        </pc:sldMkLst>
        <pc:spChg chg="del">
          <ac:chgData name="HILL, Linsay (NORTHAMPTON GENERAL HOSPITAL NHS TRUST)" userId="4a303ea6-42d6-4cc7-85a5-cbc96bb2fd49" providerId="ADAL" clId="{ADDE8F18-A9F7-4B1D-AAFC-9E8365F6FA3C}" dt="2021-04-22T12:38:34.231" v="529" actId="478"/>
          <ac:spMkLst>
            <pc:docMk/>
            <pc:sldMk cId="0" sldId="289"/>
            <ac:spMk id="27" creationId="{702030FC-1DE5-4511-B9E5-D68FCFDE02FC}"/>
          </ac:spMkLst>
        </pc:spChg>
        <pc:spChg chg="add">
          <ac:chgData name="HILL, Linsay (NORTHAMPTON GENERAL HOSPITAL NHS TRUST)" userId="4a303ea6-42d6-4cc7-85a5-cbc96bb2fd49" providerId="ADAL" clId="{ADDE8F18-A9F7-4B1D-AAFC-9E8365F6FA3C}" dt="2021-04-22T13:54:41.789" v="912"/>
          <ac:spMkLst>
            <pc:docMk/>
            <pc:sldMk cId="0" sldId="289"/>
            <ac:spMk id="27" creationId="{939FE679-EAA0-4814-8EFD-5D98BF016F2D}"/>
          </ac:spMkLst>
        </pc:spChg>
        <pc:spChg chg="add del mod">
          <ac:chgData name="HILL, Linsay (NORTHAMPTON GENERAL HOSPITAL NHS TRUST)" userId="4a303ea6-42d6-4cc7-85a5-cbc96bb2fd49" providerId="ADAL" clId="{ADDE8F18-A9F7-4B1D-AAFC-9E8365F6FA3C}" dt="2021-04-22T13:54:40.147" v="911" actId="478"/>
          <ac:spMkLst>
            <pc:docMk/>
            <pc:sldMk cId="0" sldId="289"/>
            <ac:spMk id="28" creationId="{E22FB9ED-BD71-4503-A078-8EBC1DA2A639}"/>
          </ac:spMkLst>
        </pc:spChg>
      </pc:sldChg>
      <pc:sldChg chg="addSp delSp modSp">
        <pc:chgData name="HILL, Linsay (NORTHAMPTON GENERAL HOSPITAL NHS TRUST)" userId="4a303ea6-42d6-4cc7-85a5-cbc96bb2fd49" providerId="ADAL" clId="{ADDE8F18-A9F7-4B1D-AAFC-9E8365F6FA3C}" dt="2021-04-22T12:38:47.585" v="538" actId="207"/>
        <pc:sldMkLst>
          <pc:docMk/>
          <pc:sldMk cId="0" sldId="290"/>
        </pc:sldMkLst>
        <pc:spChg chg="add mod">
          <ac:chgData name="HILL, Linsay (NORTHAMPTON GENERAL HOSPITAL NHS TRUST)" userId="4a303ea6-42d6-4cc7-85a5-cbc96bb2fd49" providerId="ADAL" clId="{ADDE8F18-A9F7-4B1D-AAFC-9E8365F6FA3C}" dt="2021-04-22T12:38:47.585" v="538" actId="207"/>
          <ac:spMkLst>
            <pc:docMk/>
            <pc:sldMk cId="0" sldId="290"/>
            <ac:spMk id="18" creationId="{758F4BE3-06E3-4EA3-AB4F-A5A529CD4921}"/>
          </ac:spMkLst>
        </pc:spChg>
        <pc:spChg chg="del">
          <ac:chgData name="HILL, Linsay (NORTHAMPTON GENERAL HOSPITAL NHS TRUST)" userId="4a303ea6-42d6-4cc7-85a5-cbc96bb2fd49" providerId="ADAL" clId="{ADDE8F18-A9F7-4B1D-AAFC-9E8365F6FA3C}" dt="2021-04-22T12:38:43.880" v="535" actId="478"/>
          <ac:spMkLst>
            <pc:docMk/>
            <pc:sldMk cId="0" sldId="290"/>
            <ac:spMk id="38" creationId="{3FF0BCE7-AD76-4BCC-9C0E-09D1CC1214A2}"/>
          </ac:spMkLst>
        </pc:spChg>
        <pc:spChg chg="mod">
          <ac:chgData name="HILL, Linsay (NORTHAMPTON GENERAL HOSPITAL NHS TRUST)" userId="4a303ea6-42d6-4cc7-85a5-cbc96bb2fd49" providerId="ADAL" clId="{ADDE8F18-A9F7-4B1D-AAFC-9E8365F6FA3C}" dt="2021-04-21T15:29:14.059" v="1" actId="20577"/>
          <ac:spMkLst>
            <pc:docMk/>
            <pc:sldMk cId="0" sldId="290"/>
            <ac:spMk id="257" creationId="{00000000-0000-0000-0000-000000000000}"/>
          </ac:spMkLst>
        </pc:spChg>
      </pc:sldChg>
      <pc:sldChg chg="addSp delSp modSp">
        <pc:chgData name="HILL, Linsay (NORTHAMPTON GENERAL HOSPITAL NHS TRUST)" userId="4a303ea6-42d6-4cc7-85a5-cbc96bb2fd49" providerId="ADAL" clId="{ADDE8F18-A9F7-4B1D-AAFC-9E8365F6FA3C}" dt="2021-04-22T13:55:14.110" v="921" actId="1076"/>
        <pc:sldMkLst>
          <pc:docMk/>
          <pc:sldMk cId="0" sldId="291"/>
        </pc:sldMkLst>
        <pc:spChg chg="mod">
          <ac:chgData name="HILL, Linsay (NORTHAMPTON GENERAL HOSPITAL NHS TRUST)" userId="4a303ea6-42d6-4cc7-85a5-cbc96bb2fd49" providerId="ADAL" clId="{ADDE8F18-A9F7-4B1D-AAFC-9E8365F6FA3C}" dt="2021-04-22T13:55:14.110" v="921" actId="1076"/>
          <ac:spMkLst>
            <pc:docMk/>
            <pc:sldMk cId="0" sldId="291"/>
            <ac:spMk id="17" creationId="{8D7AE525-0ABE-457C-943A-0EF1B0A76AEF}"/>
          </ac:spMkLst>
        </pc:spChg>
        <pc:spChg chg="add del mod">
          <ac:chgData name="HILL, Linsay (NORTHAMPTON GENERAL HOSPITAL NHS TRUST)" userId="4a303ea6-42d6-4cc7-85a5-cbc96bb2fd49" providerId="ADAL" clId="{ADDE8F18-A9F7-4B1D-AAFC-9E8365F6FA3C}" dt="2021-04-22T13:54:52.655" v="915" actId="478"/>
          <ac:spMkLst>
            <pc:docMk/>
            <pc:sldMk cId="0" sldId="291"/>
            <ac:spMk id="20" creationId="{D0657589-1B50-48B3-9CBB-9AF05416FBF1}"/>
          </ac:spMkLst>
        </pc:spChg>
        <pc:spChg chg="add">
          <ac:chgData name="HILL, Linsay (NORTHAMPTON GENERAL HOSPITAL NHS TRUST)" userId="4a303ea6-42d6-4cc7-85a5-cbc96bb2fd49" providerId="ADAL" clId="{ADDE8F18-A9F7-4B1D-AAFC-9E8365F6FA3C}" dt="2021-04-22T13:54:54.001" v="916"/>
          <ac:spMkLst>
            <pc:docMk/>
            <pc:sldMk cId="0" sldId="291"/>
            <ac:spMk id="21" creationId="{9825C54B-84E4-405D-8298-04141FCA84FB}"/>
          </ac:spMkLst>
        </pc:spChg>
        <pc:spChg chg="del">
          <ac:chgData name="HILL, Linsay (NORTHAMPTON GENERAL HOSPITAL NHS TRUST)" userId="4a303ea6-42d6-4cc7-85a5-cbc96bb2fd49" providerId="ADAL" clId="{ADDE8F18-A9F7-4B1D-AAFC-9E8365F6FA3C}" dt="2021-04-21T18:45:46.371" v="221" actId="26606"/>
          <ac:spMkLst>
            <pc:docMk/>
            <pc:sldMk cId="0" sldId="291"/>
            <ac:spMk id="90" creationId="{DC99427B-A97E-40A3-B1FD-4557346C6A91}"/>
          </ac:spMkLst>
        </pc:spChg>
        <pc:spChg chg="add">
          <ac:chgData name="HILL, Linsay (NORTHAMPTON GENERAL HOSPITAL NHS TRUST)" userId="4a303ea6-42d6-4cc7-85a5-cbc96bb2fd49" providerId="ADAL" clId="{ADDE8F18-A9F7-4B1D-AAFC-9E8365F6FA3C}" dt="2021-04-21T18:45:46.371" v="221" actId="26606"/>
          <ac:spMkLst>
            <pc:docMk/>
            <pc:sldMk cId="0" sldId="291"/>
            <ac:spMk id="152" creationId="{9F4444CE-BC8D-4D61-B303-4C05614E62AB}"/>
          </ac:spMkLst>
        </pc:spChg>
        <pc:spChg chg="add">
          <ac:chgData name="HILL, Linsay (NORTHAMPTON GENERAL HOSPITAL NHS TRUST)" userId="4a303ea6-42d6-4cc7-85a5-cbc96bb2fd49" providerId="ADAL" clId="{ADDE8F18-A9F7-4B1D-AAFC-9E8365F6FA3C}" dt="2021-04-21T18:45:46.371" v="221" actId="26606"/>
          <ac:spMkLst>
            <pc:docMk/>
            <pc:sldMk cId="0" sldId="291"/>
            <ac:spMk id="154" creationId="{62423CA5-E2E1-4789-B759-9906C1C94063}"/>
          </ac:spMkLst>
        </pc:spChg>
        <pc:spChg chg="add">
          <ac:chgData name="HILL, Linsay (NORTHAMPTON GENERAL HOSPITAL NHS TRUST)" userId="4a303ea6-42d6-4cc7-85a5-cbc96bb2fd49" providerId="ADAL" clId="{ADDE8F18-A9F7-4B1D-AAFC-9E8365F6FA3C}" dt="2021-04-21T18:45:46.371" v="221" actId="26606"/>
          <ac:spMkLst>
            <pc:docMk/>
            <pc:sldMk cId="0" sldId="291"/>
            <ac:spMk id="156" creationId="{73772B81-181F-48B7-8826-4D9686D15DF5}"/>
          </ac:spMkLst>
        </pc:spChg>
        <pc:spChg chg="add">
          <ac:chgData name="HILL, Linsay (NORTHAMPTON GENERAL HOSPITAL NHS TRUST)" userId="4a303ea6-42d6-4cc7-85a5-cbc96bb2fd49" providerId="ADAL" clId="{ADDE8F18-A9F7-4B1D-AAFC-9E8365F6FA3C}" dt="2021-04-21T18:45:46.371" v="221" actId="26606"/>
          <ac:spMkLst>
            <pc:docMk/>
            <pc:sldMk cId="0" sldId="291"/>
            <ac:spMk id="158" creationId="{B2205F6E-03C6-4E92-877C-E2482F6599AA}"/>
          </ac:spMkLst>
        </pc:spChg>
        <pc:spChg chg="mod">
          <ac:chgData name="HILL, Linsay (NORTHAMPTON GENERAL HOSPITAL NHS TRUST)" userId="4a303ea6-42d6-4cc7-85a5-cbc96bb2fd49" providerId="ADAL" clId="{ADDE8F18-A9F7-4B1D-AAFC-9E8365F6FA3C}" dt="2021-04-22T12:31:58.693" v="297" actId="20577"/>
          <ac:spMkLst>
            <pc:docMk/>
            <pc:sldMk cId="0" sldId="291"/>
            <ac:spMk id="263" creationId="{00000000-0000-0000-0000-000000000000}"/>
          </ac:spMkLst>
        </pc:spChg>
        <pc:grpChg chg="del">
          <ac:chgData name="HILL, Linsay (NORTHAMPTON GENERAL HOSPITAL NHS TRUST)" userId="4a303ea6-42d6-4cc7-85a5-cbc96bb2fd49" providerId="ADAL" clId="{ADDE8F18-A9F7-4B1D-AAFC-9E8365F6FA3C}" dt="2021-04-21T18:45:46.371" v="221" actId="26606"/>
          <ac:grpSpMkLst>
            <pc:docMk/>
            <pc:sldMk cId="0" sldId="291"/>
            <ac:grpSpMk id="78" creationId="{4815A7B4-532E-48C9-AC24-D78ACF3339DB}"/>
          </ac:grpSpMkLst>
        </pc:grpChg>
        <pc:grpChg chg="add">
          <ac:chgData name="HILL, Linsay (NORTHAMPTON GENERAL HOSPITAL NHS TRUST)" userId="4a303ea6-42d6-4cc7-85a5-cbc96bb2fd49" providerId="ADAL" clId="{ADDE8F18-A9F7-4B1D-AAFC-9E8365F6FA3C}" dt="2021-04-21T18:45:46.371" v="221" actId="26606"/>
          <ac:grpSpMkLst>
            <pc:docMk/>
            <pc:sldMk cId="0" sldId="291"/>
            <ac:grpSpMk id="140" creationId="{D6280969-F024-466D-A1DB-4F848C51DEF6}"/>
          </ac:grpSpMkLst>
        </pc:grpChg>
        <pc:picChg chg="mod ord">
          <ac:chgData name="HILL, Linsay (NORTHAMPTON GENERAL HOSPITAL NHS TRUST)" userId="4a303ea6-42d6-4cc7-85a5-cbc96bb2fd49" providerId="ADAL" clId="{ADDE8F18-A9F7-4B1D-AAFC-9E8365F6FA3C}" dt="2021-04-21T18:46:12.902" v="226" actId="14100"/>
          <ac:picMkLst>
            <pc:docMk/>
            <pc:sldMk cId="0" sldId="291"/>
            <ac:picMk id="75" creationId="{6BE5CBDE-D167-4EAA-B26C-C04FB79EB9BA}"/>
          </ac:picMkLst>
        </pc:picChg>
      </pc:sldChg>
      <pc:sldChg chg="addSp delSp modSp">
        <pc:chgData name="HILL, Linsay (NORTHAMPTON GENERAL HOSPITAL NHS TRUST)" userId="4a303ea6-42d6-4cc7-85a5-cbc96bb2fd49" providerId="ADAL" clId="{ADDE8F18-A9F7-4B1D-AAFC-9E8365F6FA3C}" dt="2021-04-22T13:54:58.151" v="918"/>
        <pc:sldMkLst>
          <pc:docMk/>
          <pc:sldMk cId="0" sldId="292"/>
        </pc:sldMkLst>
        <pc:spChg chg="add">
          <ac:chgData name="HILL, Linsay (NORTHAMPTON GENERAL HOSPITAL NHS TRUST)" userId="4a303ea6-42d6-4cc7-85a5-cbc96bb2fd49" providerId="ADAL" clId="{ADDE8F18-A9F7-4B1D-AAFC-9E8365F6FA3C}" dt="2021-04-22T13:54:58.151" v="918"/>
          <ac:spMkLst>
            <pc:docMk/>
            <pc:sldMk cId="0" sldId="292"/>
            <ac:spMk id="28" creationId="{4ECFF549-D272-42AC-9F74-A5E4B60B2E11}"/>
          </ac:spMkLst>
        </pc:spChg>
        <pc:spChg chg="del">
          <ac:chgData name="HILL, Linsay (NORTHAMPTON GENERAL HOSPITAL NHS TRUST)" userId="4a303ea6-42d6-4cc7-85a5-cbc96bb2fd49" providerId="ADAL" clId="{ADDE8F18-A9F7-4B1D-AAFC-9E8365F6FA3C}" dt="2021-04-22T12:38:55.463" v="542" actId="478"/>
          <ac:spMkLst>
            <pc:docMk/>
            <pc:sldMk cId="0" sldId="292"/>
            <ac:spMk id="28" creationId="{D153F370-9CD5-4B55-84F2-37F269D21622}"/>
          </ac:spMkLst>
        </pc:spChg>
        <pc:spChg chg="add del mod">
          <ac:chgData name="HILL, Linsay (NORTHAMPTON GENERAL HOSPITAL NHS TRUST)" userId="4a303ea6-42d6-4cc7-85a5-cbc96bb2fd49" providerId="ADAL" clId="{ADDE8F18-A9F7-4B1D-AAFC-9E8365F6FA3C}" dt="2021-04-22T13:54:56.846" v="917" actId="478"/>
          <ac:spMkLst>
            <pc:docMk/>
            <pc:sldMk cId="0" sldId="292"/>
            <ac:spMk id="29" creationId="{DA4AF3B5-C493-4E72-9889-3BEE2EED82C3}"/>
          </ac:spMkLst>
        </pc:spChg>
      </pc:sldChg>
      <pc:sldChg chg="addSp delSp modSp">
        <pc:chgData name="HILL, Linsay (NORTHAMPTON GENERAL HOSPITAL NHS TRUST)" userId="4a303ea6-42d6-4cc7-85a5-cbc96bb2fd49" providerId="ADAL" clId="{ADDE8F18-A9F7-4B1D-AAFC-9E8365F6FA3C}" dt="2021-04-22T13:55:03.167" v="920"/>
        <pc:sldMkLst>
          <pc:docMk/>
          <pc:sldMk cId="0" sldId="294"/>
        </pc:sldMkLst>
        <pc:spChg chg="add del mod">
          <ac:chgData name="HILL, Linsay (NORTHAMPTON GENERAL HOSPITAL NHS TRUST)" userId="4a303ea6-42d6-4cc7-85a5-cbc96bb2fd49" providerId="ADAL" clId="{ADDE8F18-A9F7-4B1D-AAFC-9E8365F6FA3C}" dt="2021-04-22T13:55:01.810" v="919" actId="478"/>
          <ac:spMkLst>
            <pc:docMk/>
            <pc:sldMk cId="0" sldId="294"/>
            <ac:spMk id="22" creationId="{25D5E4B7-265F-4C76-A830-B6A8E4075FDA}"/>
          </ac:spMkLst>
        </pc:spChg>
        <pc:spChg chg="add">
          <ac:chgData name="HILL, Linsay (NORTHAMPTON GENERAL HOSPITAL NHS TRUST)" userId="4a303ea6-42d6-4cc7-85a5-cbc96bb2fd49" providerId="ADAL" clId="{ADDE8F18-A9F7-4B1D-AAFC-9E8365F6FA3C}" dt="2021-04-22T13:55:03.167" v="920"/>
          <ac:spMkLst>
            <pc:docMk/>
            <pc:sldMk cId="0" sldId="294"/>
            <ac:spMk id="23" creationId="{5508F0E5-1EBE-427F-BE8B-432E987B3DC2}"/>
          </ac:spMkLst>
        </pc:spChg>
        <pc:spChg chg="del">
          <ac:chgData name="HILL, Linsay (NORTHAMPTON GENERAL HOSPITAL NHS TRUST)" userId="4a303ea6-42d6-4cc7-85a5-cbc96bb2fd49" providerId="ADAL" clId="{ADDE8F18-A9F7-4B1D-AAFC-9E8365F6FA3C}" dt="2021-04-22T12:39:02.391" v="545" actId="478"/>
          <ac:spMkLst>
            <pc:docMk/>
            <pc:sldMk cId="0" sldId="294"/>
            <ac:spMk id="37" creationId="{847775F9-8F2A-4427-AB89-12FB0DAF8F7E}"/>
          </ac:spMkLst>
        </pc:spChg>
      </pc:sldChg>
      <pc:sldChg chg="addSp delSp modSp mod setBg delDesignElem">
        <pc:chgData name="HILL, Linsay (NORTHAMPTON GENERAL HOSPITAL NHS TRUST)" userId="4a303ea6-42d6-4cc7-85a5-cbc96bb2fd49" providerId="ADAL" clId="{ADDE8F18-A9F7-4B1D-AAFC-9E8365F6FA3C}" dt="2021-04-22T14:29:19.289" v="945" actId="20577"/>
        <pc:sldMkLst>
          <pc:docMk/>
          <pc:sldMk cId="3785927153" sldId="295"/>
        </pc:sldMkLst>
        <pc:spChg chg="del mod">
          <ac:chgData name="HILL, Linsay (NORTHAMPTON GENERAL HOSPITAL NHS TRUST)" userId="4a303ea6-42d6-4cc7-85a5-cbc96bb2fd49" providerId="ADAL" clId="{ADDE8F18-A9F7-4B1D-AAFC-9E8365F6FA3C}" dt="2021-04-22T12:29:24.579" v="244" actId="478"/>
          <ac:spMkLst>
            <pc:docMk/>
            <pc:sldMk cId="3785927153" sldId="295"/>
            <ac:spMk id="17" creationId="{8D7AE525-0ABE-457C-943A-0EF1B0A76AEF}"/>
          </ac:spMkLst>
        </pc:spChg>
        <pc:spChg chg="add del mod">
          <ac:chgData name="HILL, Linsay (NORTHAMPTON GENERAL HOSPITAL NHS TRUST)" userId="4a303ea6-42d6-4cc7-85a5-cbc96bb2fd49" providerId="ADAL" clId="{ADDE8F18-A9F7-4B1D-AAFC-9E8365F6FA3C}" dt="2021-04-22T13:54:35.168" v="909" actId="478"/>
          <ac:spMkLst>
            <pc:docMk/>
            <pc:sldMk cId="3785927153" sldId="295"/>
            <ac:spMk id="20" creationId="{8683E264-E5CE-489B-A193-97C5E790CF86}"/>
          </ac:spMkLst>
        </pc:spChg>
        <pc:spChg chg="add">
          <ac:chgData name="HILL, Linsay (NORTHAMPTON GENERAL HOSPITAL NHS TRUST)" userId="4a303ea6-42d6-4cc7-85a5-cbc96bb2fd49" providerId="ADAL" clId="{ADDE8F18-A9F7-4B1D-AAFC-9E8365F6FA3C}" dt="2021-04-22T13:54:36.325" v="910"/>
          <ac:spMkLst>
            <pc:docMk/>
            <pc:sldMk cId="3785927153" sldId="295"/>
            <ac:spMk id="21" creationId="{B3DDC653-B765-42B2-88BC-40C080943EE8}"/>
          </ac:spMkLst>
        </pc:spChg>
        <pc:spChg chg="add mod">
          <ac:chgData name="HILL, Linsay (NORTHAMPTON GENERAL HOSPITAL NHS TRUST)" userId="4a303ea6-42d6-4cc7-85a5-cbc96bb2fd49" providerId="ADAL" clId="{ADDE8F18-A9F7-4B1D-AAFC-9E8365F6FA3C}" dt="2021-04-22T14:29:19.289" v="945" actId="20577"/>
          <ac:spMkLst>
            <pc:docMk/>
            <pc:sldMk cId="3785927153" sldId="295"/>
            <ac:spMk id="31" creationId="{FDE86458-314C-4B19-9FDB-5C530AF0CC09}"/>
          </ac:spMkLst>
        </pc:spChg>
        <pc:spChg chg="add">
          <ac:chgData name="HILL, Linsay (NORTHAMPTON GENERAL HOSPITAL NHS TRUST)" userId="4a303ea6-42d6-4cc7-85a5-cbc96bb2fd49" providerId="ADAL" clId="{ADDE8F18-A9F7-4B1D-AAFC-9E8365F6FA3C}" dt="2021-04-22T12:28:44.448" v="235" actId="26606"/>
          <ac:spMkLst>
            <pc:docMk/>
            <pc:sldMk cId="3785927153" sldId="295"/>
            <ac:spMk id="152" creationId="{9F4444CE-BC8D-4D61-B303-4C05614E62AB}"/>
          </ac:spMkLst>
        </pc:spChg>
        <pc:spChg chg="add">
          <ac:chgData name="HILL, Linsay (NORTHAMPTON GENERAL HOSPITAL NHS TRUST)" userId="4a303ea6-42d6-4cc7-85a5-cbc96bb2fd49" providerId="ADAL" clId="{ADDE8F18-A9F7-4B1D-AAFC-9E8365F6FA3C}" dt="2021-04-22T12:28:44.448" v="235" actId="26606"/>
          <ac:spMkLst>
            <pc:docMk/>
            <pc:sldMk cId="3785927153" sldId="295"/>
            <ac:spMk id="154" creationId="{62423CA5-E2E1-4789-B759-9906C1C94063}"/>
          </ac:spMkLst>
        </pc:spChg>
        <pc:spChg chg="add">
          <ac:chgData name="HILL, Linsay (NORTHAMPTON GENERAL HOSPITAL NHS TRUST)" userId="4a303ea6-42d6-4cc7-85a5-cbc96bb2fd49" providerId="ADAL" clId="{ADDE8F18-A9F7-4B1D-AAFC-9E8365F6FA3C}" dt="2021-04-22T12:28:44.448" v="235" actId="26606"/>
          <ac:spMkLst>
            <pc:docMk/>
            <pc:sldMk cId="3785927153" sldId="295"/>
            <ac:spMk id="156" creationId="{73772B81-181F-48B7-8826-4D9686D15DF5}"/>
          </ac:spMkLst>
        </pc:spChg>
        <pc:spChg chg="add">
          <ac:chgData name="HILL, Linsay (NORTHAMPTON GENERAL HOSPITAL NHS TRUST)" userId="4a303ea6-42d6-4cc7-85a5-cbc96bb2fd49" providerId="ADAL" clId="{ADDE8F18-A9F7-4B1D-AAFC-9E8365F6FA3C}" dt="2021-04-22T12:28:44.448" v="235" actId="26606"/>
          <ac:spMkLst>
            <pc:docMk/>
            <pc:sldMk cId="3785927153" sldId="295"/>
            <ac:spMk id="158" creationId="{B2205F6E-03C6-4E92-877C-E2482F6599AA}"/>
          </ac:spMkLst>
        </pc:spChg>
        <pc:spChg chg="mod">
          <ac:chgData name="HILL, Linsay (NORTHAMPTON GENERAL HOSPITAL NHS TRUST)" userId="4a303ea6-42d6-4cc7-85a5-cbc96bb2fd49" providerId="ADAL" clId="{ADDE8F18-A9F7-4B1D-AAFC-9E8365F6FA3C}" dt="2021-04-22T12:31:36.709" v="263" actId="20577"/>
          <ac:spMkLst>
            <pc:docMk/>
            <pc:sldMk cId="3785927153" sldId="295"/>
            <ac:spMk id="263" creationId="{00000000-0000-0000-0000-000000000000}"/>
          </ac:spMkLst>
        </pc:spChg>
        <pc:grpChg chg="add">
          <ac:chgData name="HILL, Linsay (NORTHAMPTON GENERAL HOSPITAL NHS TRUST)" userId="4a303ea6-42d6-4cc7-85a5-cbc96bb2fd49" providerId="ADAL" clId="{ADDE8F18-A9F7-4B1D-AAFC-9E8365F6FA3C}" dt="2021-04-22T12:28:44.448" v="235" actId="26606"/>
          <ac:grpSpMkLst>
            <pc:docMk/>
            <pc:sldMk cId="3785927153" sldId="295"/>
            <ac:grpSpMk id="140" creationId="{D6280969-F024-466D-A1DB-4F848C51DEF6}"/>
          </ac:grpSpMkLst>
        </pc:grpChg>
        <pc:picChg chg="add">
          <ac:chgData name="HILL, Linsay (NORTHAMPTON GENERAL HOSPITAL NHS TRUST)" userId="4a303ea6-42d6-4cc7-85a5-cbc96bb2fd49" providerId="ADAL" clId="{ADDE8F18-A9F7-4B1D-AAFC-9E8365F6FA3C}" dt="2021-04-22T12:29:05.578" v="239"/>
          <ac:picMkLst>
            <pc:docMk/>
            <pc:sldMk cId="3785927153" sldId="295"/>
            <ac:picMk id="30" creationId="{B7176C45-8723-4245-B69D-380D193296D0}"/>
          </ac:picMkLst>
        </pc:picChg>
        <pc:picChg chg="del mod">
          <ac:chgData name="HILL, Linsay (NORTHAMPTON GENERAL HOSPITAL NHS TRUST)" userId="4a303ea6-42d6-4cc7-85a5-cbc96bb2fd49" providerId="ADAL" clId="{ADDE8F18-A9F7-4B1D-AAFC-9E8365F6FA3C}" dt="2021-04-22T12:28:54.358" v="236" actId="478"/>
          <ac:picMkLst>
            <pc:docMk/>
            <pc:sldMk cId="3785927153" sldId="295"/>
            <ac:picMk id="75" creationId="{6BE5CBDE-D167-4EAA-B26C-C04FB79EB9BA}"/>
          </ac:picMkLst>
        </pc:picChg>
      </pc:sldChg>
      <pc:sldChg chg="addSp delSp modSp mod setBg delDesignElem">
        <pc:chgData name="HILL, Linsay (NORTHAMPTON GENERAL HOSPITAL NHS TRUST)" userId="4a303ea6-42d6-4cc7-85a5-cbc96bb2fd49" providerId="ADAL" clId="{ADDE8F18-A9F7-4B1D-AAFC-9E8365F6FA3C}" dt="2021-04-22T14:29:52.855" v="955" actId="20577"/>
        <pc:sldMkLst>
          <pc:docMk/>
          <pc:sldMk cId="1306139070" sldId="296"/>
        </pc:sldMkLst>
        <pc:spChg chg="del mod">
          <ac:chgData name="HILL, Linsay (NORTHAMPTON GENERAL HOSPITAL NHS TRUST)" userId="4a303ea6-42d6-4cc7-85a5-cbc96bb2fd49" providerId="ADAL" clId="{ADDE8F18-A9F7-4B1D-AAFC-9E8365F6FA3C}" dt="2021-04-22T12:29:21.379" v="243" actId="478"/>
          <ac:spMkLst>
            <pc:docMk/>
            <pc:sldMk cId="1306139070" sldId="296"/>
            <ac:spMk id="17" creationId="{8D7AE525-0ABE-457C-943A-0EF1B0A76AEF}"/>
          </ac:spMkLst>
        </pc:spChg>
        <pc:spChg chg="add del mod">
          <ac:chgData name="HILL, Linsay (NORTHAMPTON GENERAL HOSPITAL NHS TRUST)" userId="4a303ea6-42d6-4cc7-85a5-cbc96bb2fd49" providerId="ADAL" clId="{ADDE8F18-A9F7-4B1D-AAFC-9E8365F6FA3C}" dt="2021-04-22T13:54:48.768" v="913" actId="478"/>
          <ac:spMkLst>
            <pc:docMk/>
            <pc:sldMk cId="1306139070" sldId="296"/>
            <ac:spMk id="20" creationId="{62DA62FF-2521-4987-B993-0DC3BC7023AF}"/>
          </ac:spMkLst>
        </pc:spChg>
        <pc:spChg chg="add">
          <ac:chgData name="HILL, Linsay (NORTHAMPTON GENERAL HOSPITAL NHS TRUST)" userId="4a303ea6-42d6-4cc7-85a5-cbc96bb2fd49" providerId="ADAL" clId="{ADDE8F18-A9F7-4B1D-AAFC-9E8365F6FA3C}" dt="2021-04-22T13:54:50.028" v="914"/>
          <ac:spMkLst>
            <pc:docMk/>
            <pc:sldMk cId="1306139070" sldId="296"/>
            <ac:spMk id="21" creationId="{A9F17176-71F6-4136-A652-10E11D5B011D}"/>
          </ac:spMkLst>
        </pc:spChg>
        <pc:spChg chg="add mod">
          <ac:chgData name="HILL, Linsay (NORTHAMPTON GENERAL HOSPITAL NHS TRUST)" userId="4a303ea6-42d6-4cc7-85a5-cbc96bb2fd49" providerId="ADAL" clId="{ADDE8F18-A9F7-4B1D-AAFC-9E8365F6FA3C}" dt="2021-04-22T14:29:52.855" v="955" actId="20577"/>
          <ac:spMkLst>
            <pc:docMk/>
            <pc:sldMk cId="1306139070" sldId="296"/>
            <ac:spMk id="31" creationId="{2ECD50B5-67C2-4291-8925-7C2118AE35C0}"/>
          </ac:spMkLst>
        </pc:spChg>
        <pc:spChg chg="add">
          <ac:chgData name="HILL, Linsay (NORTHAMPTON GENERAL HOSPITAL NHS TRUST)" userId="4a303ea6-42d6-4cc7-85a5-cbc96bb2fd49" providerId="ADAL" clId="{ADDE8F18-A9F7-4B1D-AAFC-9E8365F6FA3C}" dt="2021-04-22T12:28:58.398" v="237" actId="26606"/>
          <ac:spMkLst>
            <pc:docMk/>
            <pc:sldMk cId="1306139070" sldId="296"/>
            <ac:spMk id="152" creationId="{9F4444CE-BC8D-4D61-B303-4C05614E62AB}"/>
          </ac:spMkLst>
        </pc:spChg>
        <pc:spChg chg="add">
          <ac:chgData name="HILL, Linsay (NORTHAMPTON GENERAL HOSPITAL NHS TRUST)" userId="4a303ea6-42d6-4cc7-85a5-cbc96bb2fd49" providerId="ADAL" clId="{ADDE8F18-A9F7-4B1D-AAFC-9E8365F6FA3C}" dt="2021-04-22T12:28:58.398" v="237" actId="26606"/>
          <ac:spMkLst>
            <pc:docMk/>
            <pc:sldMk cId="1306139070" sldId="296"/>
            <ac:spMk id="154" creationId="{62423CA5-E2E1-4789-B759-9906C1C94063}"/>
          </ac:spMkLst>
        </pc:spChg>
        <pc:spChg chg="add">
          <ac:chgData name="HILL, Linsay (NORTHAMPTON GENERAL HOSPITAL NHS TRUST)" userId="4a303ea6-42d6-4cc7-85a5-cbc96bb2fd49" providerId="ADAL" clId="{ADDE8F18-A9F7-4B1D-AAFC-9E8365F6FA3C}" dt="2021-04-22T12:28:58.398" v="237" actId="26606"/>
          <ac:spMkLst>
            <pc:docMk/>
            <pc:sldMk cId="1306139070" sldId="296"/>
            <ac:spMk id="156" creationId="{73772B81-181F-48B7-8826-4D9686D15DF5}"/>
          </ac:spMkLst>
        </pc:spChg>
        <pc:spChg chg="add">
          <ac:chgData name="HILL, Linsay (NORTHAMPTON GENERAL HOSPITAL NHS TRUST)" userId="4a303ea6-42d6-4cc7-85a5-cbc96bb2fd49" providerId="ADAL" clId="{ADDE8F18-A9F7-4B1D-AAFC-9E8365F6FA3C}" dt="2021-04-22T12:28:58.398" v="237" actId="26606"/>
          <ac:spMkLst>
            <pc:docMk/>
            <pc:sldMk cId="1306139070" sldId="296"/>
            <ac:spMk id="158" creationId="{B2205F6E-03C6-4E92-877C-E2482F6599AA}"/>
          </ac:spMkLst>
        </pc:spChg>
        <pc:spChg chg="mod">
          <ac:chgData name="HILL, Linsay (NORTHAMPTON GENERAL HOSPITAL NHS TRUST)" userId="4a303ea6-42d6-4cc7-85a5-cbc96bb2fd49" providerId="ADAL" clId="{ADDE8F18-A9F7-4B1D-AAFC-9E8365F6FA3C}" dt="2021-04-22T12:31:49.526" v="285" actId="20577"/>
          <ac:spMkLst>
            <pc:docMk/>
            <pc:sldMk cId="1306139070" sldId="296"/>
            <ac:spMk id="263" creationId="{00000000-0000-0000-0000-000000000000}"/>
          </ac:spMkLst>
        </pc:spChg>
        <pc:grpChg chg="add">
          <ac:chgData name="HILL, Linsay (NORTHAMPTON GENERAL HOSPITAL NHS TRUST)" userId="4a303ea6-42d6-4cc7-85a5-cbc96bb2fd49" providerId="ADAL" clId="{ADDE8F18-A9F7-4B1D-AAFC-9E8365F6FA3C}" dt="2021-04-22T12:28:58.398" v="237" actId="26606"/>
          <ac:grpSpMkLst>
            <pc:docMk/>
            <pc:sldMk cId="1306139070" sldId="296"/>
            <ac:grpSpMk id="140" creationId="{D6280969-F024-466D-A1DB-4F848C51DEF6}"/>
          </ac:grpSpMkLst>
        </pc:grpChg>
        <pc:picChg chg="add">
          <ac:chgData name="HILL, Linsay (NORTHAMPTON GENERAL HOSPITAL NHS TRUST)" userId="4a303ea6-42d6-4cc7-85a5-cbc96bb2fd49" providerId="ADAL" clId="{ADDE8F18-A9F7-4B1D-AAFC-9E8365F6FA3C}" dt="2021-04-22T12:29:08.283" v="240"/>
          <ac:picMkLst>
            <pc:docMk/>
            <pc:sldMk cId="1306139070" sldId="296"/>
            <ac:picMk id="30" creationId="{0BF2F5B5-BD94-48D4-9529-129E845205BD}"/>
          </ac:picMkLst>
        </pc:picChg>
        <pc:picChg chg="del mod">
          <ac:chgData name="HILL, Linsay (NORTHAMPTON GENERAL HOSPITAL NHS TRUST)" userId="4a303ea6-42d6-4cc7-85a5-cbc96bb2fd49" providerId="ADAL" clId="{ADDE8F18-A9F7-4B1D-AAFC-9E8365F6FA3C}" dt="2021-04-22T12:28:59.379" v="238" actId="478"/>
          <ac:picMkLst>
            <pc:docMk/>
            <pc:sldMk cId="1306139070" sldId="296"/>
            <ac:picMk id="75" creationId="{6BE5CBDE-D167-4EAA-B26C-C04FB79EB9BA}"/>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3F3F04-4F87-4584-AF90-9B77F6AEED0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5C265C7-7D2F-478E-A939-246ABD3C1924}">
      <dgm:prSet/>
      <dgm:spPr/>
      <dgm:t>
        <a:bodyPr/>
        <a:lstStyle/>
        <a:p>
          <a:r>
            <a:rPr lang="en-GB"/>
            <a:t>To gain a basic understanding of blood gas analysis</a:t>
          </a:r>
          <a:endParaRPr lang="en-US"/>
        </a:p>
      </dgm:t>
    </dgm:pt>
    <dgm:pt modelId="{C9713B14-2CB1-442E-B657-2B77F4823C67}" type="parTrans" cxnId="{6B147019-55C5-4B2C-871D-5E7441FD5D4E}">
      <dgm:prSet/>
      <dgm:spPr/>
      <dgm:t>
        <a:bodyPr/>
        <a:lstStyle/>
        <a:p>
          <a:endParaRPr lang="en-US"/>
        </a:p>
      </dgm:t>
    </dgm:pt>
    <dgm:pt modelId="{5CCB702D-FAFE-4A1B-8B9B-D2E303DB6C85}" type="sibTrans" cxnId="{6B147019-55C5-4B2C-871D-5E7441FD5D4E}">
      <dgm:prSet/>
      <dgm:spPr/>
      <dgm:t>
        <a:bodyPr/>
        <a:lstStyle/>
        <a:p>
          <a:endParaRPr lang="en-US"/>
        </a:p>
      </dgm:t>
    </dgm:pt>
    <dgm:pt modelId="{43EBC807-6A92-47D4-8E78-B04B4A89984C}">
      <dgm:prSet/>
      <dgm:spPr/>
      <dgm:t>
        <a:bodyPr/>
        <a:lstStyle/>
        <a:p>
          <a:r>
            <a:rPr lang="en-GB"/>
            <a:t>To be able to analyse a blood gas to determine which are: Alkalotic, Acidotic, Respiratory and/or Metabolic</a:t>
          </a:r>
          <a:endParaRPr lang="en-US"/>
        </a:p>
      </dgm:t>
    </dgm:pt>
    <dgm:pt modelId="{4534963B-02E3-4790-9A59-0DEB76E1192C}" type="parTrans" cxnId="{10C3926B-10CA-4FB0-B477-C9747EA66C96}">
      <dgm:prSet/>
      <dgm:spPr/>
      <dgm:t>
        <a:bodyPr/>
        <a:lstStyle/>
        <a:p>
          <a:endParaRPr lang="en-US"/>
        </a:p>
      </dgm:t>
    </dgm:pt>
    <dgm:pt modelId="{4F45AB0D-2E1A-4AC2-AD48-1EFBFAF24343}" type="sibTrans" cxnId="{10C3926B-10CA-4FB0-B477-C9747EA66C96}">
      <dgm:prSet/>
      <dgm:spPr/>
      <dgm:t>
        <a:bodyPr/>
        <a:lstStyle/>
        <a:p>
          <a:endParaRPr lang="en-US"/>
        </a:p>
      </dgm:t>
    </dgm:pt>
    <dgm:pt modelId="{641BDE9B-303E-4BF4-B13F-E57161203DCB}">
      <dgm:prSet/>
      <dgm:spPr/>
      <dgm:t>
        <a:bodyPr/>
        <a:lstStyle/>
        <a:p>
          <a:r>
            <a:rPr lang="en-GB" dirty="0"/>
            <a:t>To understand the difference between compensated and uncompensated gases</a:t>
          </a:r>
          <a:endParaRPr lang="en-US" dirty="0"/>
        </a:p>
      </dgm:t>
    </dgm:pt>
    <dgm:pt modelId="{6BA3A13E-66AE-4C1A-A86B-61FDE88FC745}" type="parTrans" cxnId="{7D271B58-C0FF-4CC8-A753-4C12CCE72D5B}">
      <dgm:prSet/>
      <dgm:spPr/>
      <dgm:t>
        <a:bodyPr/>
        <a:lstStyle/>
        <a:p>
          <a:endParaRPr lang="en-US"/>
        </a:p>
      </dgm:t>
    </dgm:pt>
    <dgm:pt modelId="{9F4F757E-B6C7-4A22-B4A1-C0E0F3EDEDAF}" type="sibTrans" cxnId="{7D271B58-C0FF-4CC8-A753-4C12CCE72D5B}">
      <dgm:prSet/>
      <dgm:spPr/>
      <dgm:t>
        <a:bodyPr/>
        <a:lstStyle/>
        <a:p>
          <a:endParaRPr lang="en-US"/>
        </a:p>
      </dgm:t>
    </dgm:pt>
    <dgm:pt modelId="{13252532-BE5D-471F-BDC4-4AF999D94DA6}">
      <dgm:prSet/>
      <dgm:spPr/>
      <dgm:t>
        <a:bodyPr/>
        <a:lstStyle/>
        <a:p>
          <a:r>
            <a:rPr lang="en-GB"/>
            <a:t>To be able to identify possible changes to nursing care plan based on blood gas analysis</a:t>
          </a:r>
          <a:endParaRPr lang="en-US"/>
        </a:p>
      </dgm:t>
    </dgm:pt>
    <dgm:pt modelId="{93325D6E-5118-4B1E-820F-D6067464EA91}" type="parTrans" cxnId="{131A38BF-8267-4F19-B4DB-C18302094E1C}">
      <dgm:prSet/>
      <dgm:spPr/>
      <dgm:t>
        <a:bodyPr/>
        <a:lstStyle/>
        <a:p>
          <a:endParaRPr lang="en-US"/>
        </a:p>
      </dgm:t>
    </dgm:pt>
    <dgm:pt modelId="{62748574-1149-4FB3-829D-794D5394D4BB}" type="sibTrans" cxnId="{131A38BF-8267-4F19-B4DB-C18302094E1C}">
      <dgm:prSet/>
      <dgm:spPr/>
      <dgm:t>
        <a:bodyPr/>
        <a:lstStyle/>
        <a:p>
          <a:endParaRPr lang="en-US"/>
        </a:p>
      </dgm:t>
    </dgm:pt>
    <dgm:pt modelId="{F34C66C9-B560-4586-A4A8-80B62060FC1C}" type="pres">
      <dgm:prSet presAssocID="{E23F3F04-4F87-4584-AF90-9B77F6AEED0F}" presName="root" presStyleCnt="0">
        <dgm:presLayoutVars>
          <dgm:dir/>
          <dgm:resizeHandles val="exact"/>
        </dgm:presLayoutVars>
      </dgm:prSet>
      <dgm:spPr/>
    </dgm:pt>
    <dgm:pt modelId="{64A6CB94-D17E-44B1-989F-154C6A8C23F1}" type="pres">
      <dgm:prSet presAssocID="{35C265C7-7D2F-478E-A939-246ABD3C1924}" presName="compNode" presStyleCnt="0"/>
      <dgm:spPr/>
    </dgm:pt>
    <dgm:pt modelId="{9E3110BA-5C2B-4A87-B9B9-7951AFDB2DB9}" type="pres">
      <dgm:prSet presAssocID="{35C265C7-7D2F-478E-A939-246ABD3C1924}" presName="bgRect" presStyleLbl="bgShp" presStyleIdx="0" presStyleCnt="4"/>
      <dgm:spPr/>
    </dgm:pt>
    <dgm:pt modelId="{6590ABD5-8594-455E-A1E9-F60DF05FD53A}" type="pres">
      <dgm:prSet presAssocID="{35C265C7-7D2F-478E-A939-246ABD3C19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V"/>
        </a:ext>
      </dgm:extLst>
    </dgm:pt>
    <dgm:pt modelId="{4DBAC67A-9915-4090-AAE1-FC13463FD2B1}" type="pres">
      <dgm:prSet presAssocID="{35C265C7-7D2F-478E-A939-246ABD3C1924}" presName="spaceRect" presStyleCnt="0"/>
      <dgm:spPr/>
    </dgm:pt>
    <dgm:pt modelId="{9E6B266C-DE21-47B7-B684-F684F2227E31}" type="pres">
      <dgm:prSet presAssocID="{35C265C7-7D2F-478E-A939-246ABD3C1924}" presName="parTx" presStyleLbl="revTx" presStyleIdx="0" presStyleCnt="4">
        <dgm:presLayoutVars>
          <dgm:chMax val="0"/>
          <dgm:chPref val="0"/>
        </dgm:presLayoutVars>
      </dgm:prSet>
      <dgm:spPr/>
    </dgm:pt>
    <dgm:pt modelId="{0BD33926-58E9-418A-A7FA-27766C97A631}" type="pres">
      <dgm:prSet presAssocID="{5CCB702D-FAFE-4A1B-8B9B-D2E303DB6C85}" presName="sibTrans" presStyleCnt="0"/>
      <dgm:spPr/>
    </dgm:pt>
    <dgm:pt modelId="{D94D87C7-6CE1-4726-B6C4-12FFA54724CE}" type="pres">
      <dgm:prSet presAssocID="{43EBC807-6A92-47D4-8E78-B04B4A89984C}" presName="compNode" presStyleCnt="0"/>
      <dgm:spPr/>
    </dgm:pt>
    <dgm:pt modelId="{6028A807-B6F7-479C-814A-0F53659B4B74}" type="pres">
      <dgm:prSet presAssocID="{43EBC807-6A92-47D4-8E78-B04B4A89984C}" presName="bgRect" presStyleLbl="bgShp" presStyleIdx="1" presStyleCnt="4"/>
      <dgm:spPr/>
    </dgm:pt>
    <dgm:pt modelId="{7B7593F2-4E09-4487-AE83-9D65E992FAF8}" type="pres">
      <dgm:prSet presAssocID="{43EBC807-6A92-47D4-8E78-B04B4A89984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Organ"/>
        </a:ext>
      </dgm:extLst>
    </dgm:pt>
    <dgm:pt modelId="{833A2BCB-99A2-40F7-A07B-DE990D59492A}" type="pres">
      <dgm:prSet presAssocID="{43EBC807-6A92-47D4-8E78-B04B4A89984C}" presName="spaceRect" presStyleCnt="0"/>
      <dgm:spPr/>
    </dgm:pt>
    <dgm:pt modelId="{0C3EBC85-BD6C-4FD6-BF73-6D272BCC3D72}" type="pres">
      <dgm:prSet presAssocID="{43EBC807-6A92-47D4-8E78-B04B4A89984C}" presName="parTx" presStyleLbl="revTx" presStyleIdx="1" presStyleCnt="4">
        <dgm:presLayoutVars>
          <dgm:chMax val="0"/>
          <dgm:chPref val="0"/>
        </dgm:presLayoutVars>
      </dgm:prSet>
      <dgm:spPr/>
    </dgm:pt>
    <dgm:pt modelId="{405B1F97-4164-4A31-95D2-5A33B2ED6743}" type="pres">
      <dgm:prSet presAssocID="{4F45AB0D-2E1A-4AC2-AD48-1EFBFAF24343}" presName="sibTrans" presStyleCnt="0"/>
      <dgm:spPr/>
    </dgm:pt>
    <dgm:pt modelId="{40668EFB-48E4-42EB-A56B-28F41EA880F8}" type="pres">
      <dgm:prSet presAssocID="{641BDE9B-303E-4BF4-B13F-E57161203DCB}" presName="compNode" presStyleCnt="0"/>
      <dgm:spPr/>
    </dgm:pt>
    <dgm:pt modelId="{CB4A9D0A-40F4-4CBF-AE1C-0E703762E45B}" type="pres">
      <dgm:prSet presAssocID="{641BDE9B-303E-4BF4-B13F-E57161203DCB}" presName="bgRect" presStyleLbl="bgShp" presStyleIdx="2" presStyleCnt="4"/>
      <dgm:spPr/>
    </dgm:pt>
    <dgm:pt modelId="{CB56D6A1-D489-4331-BE32-0CDC4F4C4EC6}" type="pres">
      <dgm:prSet presAssocID="{641BDE9B-303E-4BF4-B13F-E57161203DC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4E9E4130-9779-4DCB-9CF2-4118F83217B2}" type="pres">
      <dgm:prSet presAssocID="{641BDE9B-303E-4BF4-B13F-E57161203DCB}" presName="spaceRect" presStyleCnt="0"/>
      <dgm:spPr/>
    </dgm:pt>
    <dgm:pt modelId="{256D76D5-64CD-4735-83D9-A2937453501F}" type="pres">
      <dgm:prSet presAssocID="{641BDE9B-303E-4BF4-B13F-E57161203DCB}" presName="parTx" presStyleLbl="revTx" presStyleIdx="2" presStyleCnt="4">
        <dgm:presLayoutVars>
          <dgm:chMax val="0"/>
          <dgm:chPref val="0"/>
        </dgm:presLayoutVars>
      </dgm:prSet>
      <dgm:spPr/>
    </dgm:pt>
    <dgm:pt modelId="{88D8FFC5-BA32-4D2B-A977-7FD283CC85FB}" type="pres">
      <dgm:prSet presAssocID="{9F4F757E-B6C7-4A22-B4A1-C0E0F3EDEDAF}" presName="sibTrans" presStyleCnt="0"/>
      <dgm:spPr/>
    </dgm:pt>
    <dgm:pt modelId="{9C90ABB3-107C-4577-97F4-EA613D575358}" type="pres">
      <dgm:prSet presAssocID="{13252532-BE5D-471F-BDC4-4AF999D94DA6}" presName="compNode" presStyleCnt="0"/>
      <dgm:spPr/>
    </dgm:pt>
    <dgm:pt modelId="{4D684E10-92A4-4C79-99BD-37BB44EBC19B}" type="pres">
      <dgm:prSet presAssocID="{13252532-BE5D-471F-BDC4-4AF999D94DA6}" presName="bgRect" presStyleLbl="bgShp" presStyleIdx="3" presStyleCnt="4"/>
      <dgm:spPr/>
    </dgm:pt>
    <dgm:pt modelId="{96867F0A-792C-47A1-9728-B576869CC621}" type="pres">
      <dgm:prSet presAssocID="{13252532-BE5D-471F-BDC4-4AF999D94DA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C27A54C4-CA94-4953-AC63-3D28F5F355EE}" type="pres">
      <dgm:prSet presAssocID="{13252532-BE5D-471F-BDC4-4AF999D94DA6}" presName="spaceRect" presStyleCnt="0"/>
      <dgm:spPr/>
    </dgm:pt>
    <dgm:pt modelId="{9F532987-E9F6-4737-992D-495E814B922B}" type="pres">
      <dgm:prSet presAssocID="{13252532-BE5D-471F-BDC4-4AF999D94DA6}" presName="parTx" presStyleLbl="revTx" presStyleIdx="3" presStyleCnt="4">
        <dgm:presLayoutVars>
          <dgm:chMax val="0"/>
          <dgm:chPref val="0"/>
        </dgm:presLayoutVars>
      </dgm:prSet>
      <dgm:spPr/>
    </dgm:pt>
  </dgm:ptLst>
  <dgm:cxnLst>
    <dgm:cxn modelId="{133F3E0D-D249-4DEF-BEE8-A3A1A21072A2}" type="presOf" srcId="{641BDE9B-303E-4BF4-B13F-E57161203DCB}" destId="{256D76D5-64CD-4735-83D9-A2937453501F}" srcOrd="0" destOrd="0" presId="urn:microsoft.com/office/officeart/2018/2/layout/IconVerticalSolidList"/>
    <dgm:cxn modelId="{6B147019-55C5-4B2C-871D-5E7441FD5D4E}" srcId="{E23F3F04-4F87-4584-AF90-9B77F6AEED0F}" destId="{35C265C7-7D2F-478E-A939-246ABD3C1924}" srcOrd="0" destOrd="0" parTransId="{C9713B14-2CB1-442E-B657-2B77F4823C67}" sibTransId="{5CCB702D-FAFE-4A1B-8B9B-D2E303DB6C85}"/>
    <dgm:cxn modelId="{98490F2C-1825-492E-B696-F251B097D2A7}" type="presOf" srcId="{13252532-BE5D-471F-BDC4-4AF999D94DA6}" destId="{9F532987-E9F6-4737-992D-495E814B922B}" srcOrd="0" destOrd="0" presId="urn:microsoft.com/office/officeart/2018/2/layout/IconVerticalSolidList"/>
    <dgm:cxn modelId="{DE67E644-37F1-49BC-A579-FF1631C25BA0}" type="presOf" srcId="{35C265C7-7D2F-478E-A939-246ABD3C1924}" destId="{9E6B266C-DE21-47B7-B684-F684F2227E31}" srcOrd="0" destOrd="0" presId="urn:microsoft.com/office/officeart/2018/2/layout/IconVerticalSolidList"/>
    <dgm:cxn modelId="{0A99F666-60AE-4E74-A671-6E00C4264922}" type="presOf" srcId="{E23F3F04-4F87-4584-AF90-9B77F6AEED0F}" destId="{F34C66C9-B560-4586-A4A8-80B62060FC1C}" srcOrd="0" destOrd="0" presId="urn:microsoft.com/office/officeart/2018/2/layout/IconVerticalSolidList"/>
    <dgm:cxn modelId="{10C3926B-10CA-4FB0-B477-C9747EA66C96}" srcId="{E23F3F04-4F87-4584-AF90-9B77F6AEED0F}" destId="{43EBC807-6A92-47D4-8E78-B04B4A89984C}" srcOrd="1" destOrd="0" parTransId="{4534963B-02E3-4790-9A59-0DEB76E1192C}" sibTransId="{4F45AB0D-2E1A-4AC2-AD48-1EFBFAF24343}"/>
    <dgm:cxn modelId="{96B6C36E-5C2A-43AE-8584-B44529AC28AE}" type="presOf" srcId="{43EBC807-6A92-47D4-8E78-B04B4A89984C}" destId="{0C3EBC85-BD6C-4FD6-BF73-6D272BCC3D72}" srcOrd="0" destOrd="0" presId="urn:microsoft.com/office/officeart/2018/2/layout/IconVerticalSolidList"/>
    <dgm:cxn modelId="{7D271B58-C0FF-4CC8-A753-4C12CCE72D5B}" srcId="{E23F3F04-4F87-4584-AF90-9B77F6AEED0F}" destId="{641BDE9B-303E-4BF4-B13F-E57161203DCB}" srcOrd="2" destOrd="0" parTransId="{6BA3A13E-66AE-4C1A-A86B-61FDE88FC745}" sibTransId="{9F4F757E-B6C7-4A22-B4A1-C0E0F3EDEDAF}"/>
    <dgm:cxn modelId="{131A38BF-8267-4F19-B4DB-C18302094E1C}" srcId="{E23F3F04-4F87-4584-AF90-9B77F6AEED0F}" destId="{13252532-BE5D-471F-BDC4-4AF999D94DA6}" srcOrd="3" destOrd="0" parTransId="{93325D6E-5118-4B1E-820F-D6067464EA91}" sibTransId="{62748574-1149-4FB3-829D-794D5394D4BB}"/>
    <dgm:cxn modelId="{1F2F8A77-561B-451A-AFD6-7F93EAC8E741}" type="presParOf" srcId="{F34C66C9-B560-4586-A4A8-80B62060FC1C}" destId="{64A6CB94-D17E-44B1-989F-154C6A8C23F1}" srcOrd="0" destOrd="0" presId="urn:microsoft.com/office/officeart/2018/2/layout/IconVerticalSolidList"/>
    <dgm:cxn modelId="{D2F1846F-AE0B-4076-B8D0-18D65EED0CDC}" type="presParOf" srcId="{64A6CB94-D17E-44B1-989F-154C6A8C23F1}" destId="{9E3110BA-5C2B-4A87-B9B9-7951AFDB2DB9}" srcOrd="0" destOrd="0" presId="urn:microsoft.com/office/officeart/2018/2/layout/IconVerticalSolidList"/>
    <dgm:cxn modelId="{89EAAD03-91F8-4928-AF6F-166288A84D9A}" type="presParOf" srcId="{64A6CB94-D17E-44B1-989F-154C6A8C23F1}" destId="{6590ABD5-8594-455E-A1E9-F60DF05FD53A}" srcOrd="1" destOrd="0" presId="urn:microsoft.com/office/officeart/2018/2/layout/IconVerticalSolidList"/>
    <dgm:cxn modelId="{8182287E-E201-43B7-9056-363B775FF6A2}" type="presParOf" srcId="{64A6CB94-D17E-44B1-989F-154C6A8C23F1}" destId="{4DBAC67A-9915-4090-AAE1-FC13463FD2B1}" srcOrd="2" destOrd="0" presId="urn:microsoft.com/office/officeart/2018/2/layout/IconVerticalSolidList"/>
    <dgm:cxn modelId="{43F55720-76FE-4EBB-9269-C6F81E4BA920}" type="presParOf" srcId="{64A6CB94-D17E-44B1-989F-154C6A8C23F1}" destId="{9E6B266C-DE21-47B7-B684-F684F2227E31}" srcOrd="3" destOrd="0" presId="urn:microsoft.com/office/officeart/2018/2/layout/IconVerticalSolidList"/>
    <dgm:cxn modelId="{B5117B70-6188-4CE3-80B3-CDEC4C10A1EE}" type="presParOf" srcId="{F34C66C9-B560-4586-A4A8-80B62060FC1C}" destId="{0BD33926-58E9-418A-A7FA-27766C97A631}" srcOrd="1" destOrd="0" presId="urn:microsoft.com/office/officeart/2018/2/layout/IconVerticalSolidList"/>
    <dgm:cxn modelId="{2912C00C-B318-4655-9A5C-AEA60D257169}" type="presParOf" srcId="{F34C66C9-B560-4586-A4A8-80B62060FC1C}" destId="{D94D87C7-6CE1-4726-B6C4-12FFA54724CE}" srcOrd="2" destOrd="0" presId="urn:microsoft.com/office/officeart/2018/2/layout/IconVerticalSolidList"/>
    <dgm:cxn modelId="{6294D320-8636-4664-BAA7-F51EBBA818B8}" type="presParOf" srcId="{D94D87C7-6CE1-4726-B6C4-12FFA54724CE}" destId="{6028A807-B6F7-479C-814A-0F53659B4B74}" srcOrd="0" destOrd="0" presId="urn:microsoft.com/office/officeart/2018/2/layout/IconVerticalSolidList"/>
    <dgm:cxn modelId="{BF1F255C-A7D6-4BD5-965D-644D5DAF1D70}" type="presParOf" srcId="{D94D87C7-6CE1-4726-B6C4-12FFA54724CE}" destId="{7B7593F2-4E09-4487-AE83-9D65E992FAF8}" srcOrd="1" destOrd="0" presId="urn:microsoft.com/office/officeart/2018/2/layout/IconVerticalSolidList"/>
    <dgm:cxn modelId="{FD0EE72B-36D5-466D-9F7B-5533438A6405}" type="presParOf" srcId="{D94D87C7-6CE1-4726-B6C4-12FFA54724CE}" destId="{833A2BCB-99A2-40F7-A07B-DE990D59492A}" srcOrd="2" destOrd="0" presId="urn:microsoft.com/office/officeart/2018/2/layout/IconVerticalSolidList"/>
    <dgm:cxn modelId="{720DABEF-C4A1-4E58-8633-DC0DFBE26961}" type="presParOf" srcId="{D94D87C7-6CE1-4726-B6C4-12FFA54724CE}" destId="{0C3EBC85-BD6C-4FD6-BF73-6D272BCC3D72}" srcOrd="3" destOrd="0" presId="urn:microsoft.com/office/officeart/2018/2/layout/IconVerticalSolidList"/>
    <dgm:cxn modelId="{62FC5044-9F2E-4CD1-9708-85F72CCBE448}" type="presParOf" srcId="{F34C66C9-B560-4586-A4A8-80B62060FC1C}" destId="{405B1F97-4164-4A31-95D2-5A33B2ED6743}" srcOrd="3" destOrd="0" presId="urn:microsoft.com/office/officeart/2018/2/layout/IconVerticalSolidList"/>
    <dgm:cxn modelId="{A093CD55-592F-4E23-AC4E-DC339DF928A8}" type="presParOf" srcId="{F34C66C9-B560-4586-A4A8-80B62060FC1C}" destId="{40668EFB-48E4-42EB-A56B-28F41EA880F8}" srcOrd="4" destOrd="0" presId="urn:microsoft.com/office/officeart/2018/2/layout/IconVerticalSolidList"/>
    <dgm:cxn modelId="{B5F6671C-121E-42C2-9725-4050F5D75A57}" type="presParOf" srcId="{40668EFB-48E4-42EB-A56B-28F41EA880F8}" destId="{CB4A9D0A-40F4-4CBF-AE1C-0E703762E45B}" srcOrd="0" destOrd="0" presId="urn:microsoft.com/office/officeart/2018/2/layout/IconVerticalSolidList"/>
    <dgm:cxn modelId="{A7F96E5E-A6F7-43EA-8C32-86E6D2241C2E}" type="presParOf" srcId="{40668EFB-48E4-42EB-A56B-28F41EA880F8}" destId="{CB56D6A1-D489-4331-BE32-0CDC4F4C4EC6}" srcOrd="1" destOrd="0" presId="urn:microsoft.com/office/officeart/2018/2/layout/IconVerticalSolidList"/>
    <dgm:cxn modelId="{D49F33C9-D522-487F-9F21-00BCC2E84AF9}" type="presParOf" srcId="{40668EFB-48E4-42EB-A56B-28F41EA880F8}" destId="{4E9E4130-9779-4DCB-9CF2-4118F83217B2}" srcOrd="2" destOrd="0" presId="urn:microsoft.com/office/officeart/2018/2/layout/IconVerticalSolidList"/>
    <dgm:cxn modelId="{8FEC186D-23BF-414E-B7C6-02993A80B899}" type="presParOf" srcId="{40668EFB-48E4-42EB-A56B-28F41EA880F8}" destId="{256D76D5-64CD-4735-83D9-A2937453501F}" srcOrd="3" destOrd="0" presId="urn:microsoft.com/office/officeart/2018/2/layout/IconVerticalSolidList"/>
    <dgm:cxn modelId="{6CF8D41A-C964-496C-B10B-A5D36231EC07}" type="presParOf" srcId="{F34C66C9-B560-4586-A4A8-80B62060FC1C}" destId="{88D8FFC5-BA32-4D2B-A977-7FD283CC85FB}" srcOrd="5" destOrd="0" presId="urn:microsoft.com/office/officeart/2018/2/layout/IconVerticalSolidList"/>
    <dgm:cxn modelId="{91B06AA8-DE91-47B9-BD81-2A51C43FB774}" type="presParOf" srcId="{F34C66C9-B560-4586-A4A8-80B62060FC1C}" destId="{9C90ABB3-107C-4577-97F4-EA613D575358}" srcOrd="6" destOrd="0" presId="urn:microsoft.com/office/officeart/2018/2/layout/IconVerticalSolidList"/>
    <dgm:cxn modelId="{A3BACCF1-3266-43FE-BDA8-66AACEF7674B}" type="presParOf" srcId="{9C90ABB3-107C-4577-97F4-EA613D575358}" destId="{4D684E10-92A4-4C79-99BD-37BB44EBC19B}" srcOrd="0" destOrd="0" presId="urn:microsoft.com/office/officeart/2018/2/layout/IconVerticalSolidList"/>
    <dgm:cxn modelId="{01E844AA-6AE8-41C7-B268-D06E20F27FDD}" type="presParOf" srcId="{9C90ABB3-107C-4577-97F4-EA613D575358}" destId="{96867F0A-792C-47A1-9728-B576869CC621}" srcOrd="1" destOrd="0" presId="urn:microsoft.com/office/officeart/2018/2/layout/IconVerticalSolidList"/>
    <dgm:cxn modelId="{F04A9CFD-10F5-4709-8A8F-3CB21591ED0F}" type="presParOf" srcId="{9C90ABB3-107C-4577-97F4-EA613D575358}" destId="{C27A54C4-CA94-4953-AC63-3D28F5F355EE}" srcOrd="2" destOrd="0" presId="urn:microsoft.com/office/officeart/2018/2/layout/IconVerticalSolidList"/>
    <dgm:cxn modelId="{D08195B8-C6BB-4012-A381-20FCB47C5C08}" type="presParOf" srcId="{9C90ABB3-107C-4577-97F4-EA613D575358}" destId="{9F532987-E9F6-4737-992D-495E814B922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149A9F-4649-415C-A41E-F84838C3BEF8}"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3E954AC1-C28C-44C7-9AAE-7280915459E2}">
      <dgm:prSet/>
      <dgm:spPr/>
      <dgm:t>
        <a:bodyPr/>
        <a:lstStyle/>
        <a:p>
          <a:r>
            <a:rPr lang="en-GB">
              <a:latin typeface="Arial" panose="020B0604020202020204" pitchFamily="34" charset="0"/>
              <a:cs typeface="Arial" panose="020B0604020202020204" pitchFamily="34" charset="0"/>
            </a:rPr>
            <a:t>The effectiveness of ventilation, circulation and perfusion</a:t>
          </a:r>
          <a:endParaRPr lang="en-US">
            <a:latin typeface="Arial" panose="020B0604020202020204" pitchFamily="34" charset="0"/>
            <a:cs typeface="Arial" panose="020B0604020202020204" pitchFamily="34" charset="0"/>
          </a:endParaRPr>
        </a:p>
      </dgm:t>
    </dgm:pt>
    <dgm:pt modelId="{705C7A39-2DDD-44E5-A197-68A82CA2F409}" type="parTrans" cxnId="{853F55EA-8A72-43B6-B38F-1E34A4E376BF}">
      <dgm:prSet/>
      <dgm:spPr/>
      <dgm:t>
        <a:bodyPr/>
        <a:lstStyle/>
        <a:p>
          <a:endParaRPr lang="en-US"/>
        </a:p>
      </dgm:t>
    </dgm:pt>
    <dgm:pt modelId="{6DE30079-7B6C-4739-B2E7-31C45A6D74E9}" type="sibTrans" cxnId="{853F55EA-8A72-43B6-B38F-1E34A4E376BF}">
      <dgm:prSet/>
      <dgm:spPr/>
      <dgm:t>
        <a:bodyPr/>
        <a:lstStyle/>
        <a:p>
          <a:endParaRPr lang="en-US"/>
        </a:p>
      </dgm:t>
    </dgm:pt>
    <dgm:pt modelId="{9977FD3A-16D0-4E7C-BD10-4B61243106B2}">
      <dgm:prSet/>
      <dgm:spPr/>
      <dgm:t>
        <a:bodyPr/>
        <a:lstStyle/>
        <a:p>
          <a:r>
            <a:rPr lang="en-GB" dirty="0">
              <a:latin typeface="Arial" panose="020B0604020202020204" pitchFamily="34" charset="0"/>
              <a:cs typeface="Arial" panose="020B0604020202020204" pitchFamily="34" charset="0"/>
            </a:rPr>
            <a:t>Changes in the level of acidity within the blood, oxygen and carbon dioxide within the blood - The way that these values change over time determine changes in medical and nursing care plans</a:t>
          </a:r>
          <a:endParaRPr lang="en-US" dirty="0">
            <a:latin typeface="Arial" panose="020B0604020202020204" pitchFamily="34" charset="0"/>
            <a:cs typeface="Arial" panose="020B0604020202020204" pitchFamily="34" charset="0"/>
          </a:endParaRPr>
        </a:p>
      </dgm:t>
    </dgm:pt>
    <dgm:pt modelId="{EB000026-3E69-4DB7-BCD1-63E9640A8DBF}" type="parTrans" cxnId="{4F7AC4F4-CE10-4865-ADD2-270771DEA453}">
      <dgm:prSet/>
      <dgm:spPr/>
      <dgm:t>
        <a:bodyPr/>
        <a:lstStyle/>
        <a:p>
          <a:endParaRPr lang="en-US"/>
        </a:p>
      </dgm:t>
    </dgm:pt>
    <dgm:pt modelId="{6FB77CAA-F321-450D-A453-A5BD3FCD2F4F}" type="sibTrans" cxnId="{4F7AC4F4-CE10-4865-ADD2-270771DEA453}">
      <dgm:prSet/>
      <dgm:spPr/>
      <dgm:t>
        <a:bodyPr/>
        <a:lstStyle/>
        <a:p>
          <a:endParaRPr lang="en-US"/>
        </a:p>
      </dgm:t>
    </dgm:pt>
    <dgm:pt modelId="{40515C92-12AF-40D9-BE28-C96ECFD2EBF5}">
      <dgm:prSet/>
      <dgm:spPr/>
      <dgm:t>
        <a:bodyPr/>
        <a:lstStyle/>
        <a:p>
          <a:r>
            <a:rPr lang="en-GB" dirty="0">
              <a:latin typeface="Arial" panose="020B0604020202020204" pitchFamily="34" charset="0"/>
              <a:cs typeface="Arial" panose="020B0604020202020204" pitchFamily="34" charset="0"/>
            </a:rPr>
            <a:t>Blood Gases tell us if the baby is able to move air in and out of the lungs well enough to obtain the oxygen it needs, and dispose of the carbon dioxide it doesn’t</a:t>
          </a:r>
          <a:endParaRPr lang="en-US" dirty="0">
            <a:latin typeface="Arial" panose="020B0604020202020204" pitchFamily="34" charset="0"/>
            <a:cs typeface="Arial" panose="020B0604020202020204" pitchFamily="34" charset="0"/>
          </a:endParaRPr>
        </a:p>
      </dgm:t>
    </dgm:pt>
    <dgm:pt modelId="{0BB1D833-857D-41F4-BF8C-51C06307D181}" type="parTrans" cxnId="{3029D42A-FA9E-4513-92DF-27BB8379D3D6}">
      <dgm:prSet/>
      <dgm:spPr/>
      <dgm:t>
        <a:bodyPr/>
        <a:lstStyle/>
        <a:p>
          <a:endParaRPr lang="en-US"/>
        </a:p>
      </dgm:t>
    </dgm:pt>
    <dgm:pt modelId="{72AEDB7B-70F9-4CD6-8463-34F2104C71BC}" type="sibTrans" cxnId="{3029D42A-FA9E-4513-92DF-27BB8379D3D6}">
      <dgm:prSet/>
      <dgm:spPr/>
      <dgm:t>
        <a:bodyPr/>
        <a:lstStyle/>
        <a:p>
          <a:endParaRPr lang="en-US"/>
        </a:p>
      </dgm:t>
    </dgm:pt>
    <dgm:pt modelId="{7C897D7A-514B-4631-B3D9-277781C651D1}">
      <dgm:prSet/>
      <dgm:spPr/>
      <dgm:t>
        <a:bodyPr/>
        <a:lstStyle/>
        <a:p>
          <a:r>
            <a:rPr lang="en-GB">
              <a:latin typeface="Arial" panose="020B0604020202020204" pitchFamily="34" charset="0"/>
              <a:cs typeface="Arial" panose="020B0604020202020204" pitchFamily="34" charset="0"/>
            </a:rPr>
            <a:t>Blood gases can tell us if the baby is having to use its energy stores in anaerobic metabolism</a:t>
          </a:r>
          <a:endParaRPr lang="en-US">
            <a:latin typeface="Arial" panose="020B0604020202020204" pitchFamily="34" charset="0"/>
            <a:cs typeface="Arial" panose="020B0604020202020204" pitchFamily="34" charset="0"/>
          </a:endParaRPr>
        </a:p>
      </dgm:t>
    </dgm:pt>
    <dgm:pt modelId="{73D66AA0-2464-45AC-975F-F41B51968D47}" type="parTrans" cxnId="{8767263D-B112-4AE9-B9D8-5D866495D89A}">
      <dgm:prSet/>
      <dgm:spPr/>
      <dgm:t>
        <a:bodyPr/>
        <a:lstStyle/>
        <a:p>
          <a:endParaRPr lang="en-US"/>
        </a:p>
      </dgm:t>
    </dgm:pt>
    <dgm:pt modelId="{6B47BC31-6A9C-419F-B337-71DA9357C241}" type="sibTrans" cxnId="{8767263D-B112-4AE9-B9D8-5D866495D89A}">
      <dgm:prSet/>
      <dgm:spPr/>
      <dgm:t>
        <a:bodyPr/>
        <a:lstStyle/>
        <a:p>
          <a:endParaRPr lang="en-US"/>
        </a:p>
      </dgm:t>
    </dgm:pt>
    <dgm:pt modelId="{7D615E89-1B1B-45B4-8AF7-0AE05675C93E}" type="pres">
      <dgm:prSet presAssocID="{40149A9F-4649-415C-A41E-F84838C3BEF8}" presName="linear" presStyleCnt="0">
        <dgm:presLayoutVars>
          <dgm:animLvl val="lvl"/>
          <dgm:resizeHandles val="exact"/>
        </dgm:presLayoutVars>
      </dgm:prSet>
      <dgm:spPr/>
    </dgm:pt>
    <dgm:pt modelId="{8116328C-3AF3-42DB-9E1C-2D4E3C8A87C8}" type="pres">
      <dgm:prSet presAssocID="{3E954AC1-C28C-44C7-9AAE-7280915459E2}" presName="parentText" presStyleLbl="node1" presStyleIdx="0" presStyleCnt="4">
        <dgm:presLayoutVars>
          <dgm:chMax val="0"/>
          <dgm:bulletEnabled val="1"/>
        </dgm:presLayoutVars>
      </dgm:prSet>
      <dgm:spPr/>
    </dgm:pt>
    <dgm:pt modelId="{EAA25C4C-ACFF-4152-86DB-9C22703C87D9}" type="pres">
      <dgm:prSet presAssocID="{6DE30079-7B6C-4739-B2E7-31C45A6D74E9}" presName="spacer" presStyleCnt="0"/>
      <dgm:spPr/>
    </dgm:pt>
    <dgm:pt modelId="{5676B4FF-C740-48BB-9637-3C22A5DB6EE0}" type="pres">
      <dgm:prSet presAssocID="{9977FD3A-16D0-4E7C-BD10-4B61243106B2}" presName="parentText" presStyleLbl="node1" presStyleIdx="1" presStyleCnt="4">
        <dgm:presLayoutVars>
          <dgm:chMax val="0"/>
          <dgm:bulletEnabled val="1"/>
        </dgm:presLayoutVars>
      </dgm:prSet>
      <dgm:spPr/>
    </dgm:pt>
    <dgm:pt modelId="{7C37C3E3-FBDE-4A54-A54E-7AA180DAC073}" type="pres">
      <dgm:prSet presAssocID="{6FB77CAA-F321-450D-A453-A5BD3FCD2F4F}" presName="spacer" presStyleCnt="0"/>
      <dgm:spPr/>
    </dgm:pt>
    <dgm:pt modelId="{004AB97E-94E2-47B0-9A91-1B60BFF3B092}" type="pres">
      <dgm:prSet presAssocID="{40515C92-12AF-40D9-BE28-C96ECFD2EBF5}" presName="parentText" presStyleLbl="node1" presStyleIdx="2" presStyleCnt="4">
        <dgm:presLayoutVars>
          <dgm:chMax val="0"/>
          <dgm:bulletEnabled val="1"/>
        </dgm:presLayoutVars>
      </dgm:prSet>
      <dgm:spPr/>
    </dgm:pt>
    <dgm:pt modelId="{06EA83D2-642F-4404-81F5-82115CB7D46E}" type="pres">
      <dgm:prSet presAssocID="{72AEDB7B-70F9-4CD6-8463-34F2104C71BC}" presName="spacer" presStyleCnt="0"/>
      <dgm:spPr/>
    </dgm:pt>
    <dgm:pt modelId="{47EDDB6E-E5FB-4070-AFAB-755F2D745D4A}" type="pres">
      <dgm:prSet presAssocID="{7C897D7A-514B-4631-B3D9-277781C651D1}" presName="parentText" presStyleLbl="node1" presStyleIdx="3" presStyleCnt="4">
        <dgm:presLayoutVars>
          <dgm:chMax val="0"/>
          <dgm:bulletEnabled val="1"/>
        </dgm:presLayoutVars>
      </dgm:prSet>
      <dgm:spPr/>
    </dgm:pt>
  </dgm:ptLst>
  <dgm:cxnLst>
    <dgm:cxn modelId="{FB6A802A-5F90-4728-81E6-4A00F8FF00FF}" type="presOf" srcId="{3E954AC1-C28C-44C7-9AAE-7280915459E2}" destId="{8116328C-3AF3-42DB-9E1C-2D4E3C8A87C8}" srcOrd="0" destOrd="0" presId="urn:microsoft.com/office/officeart/2005/8/layout/vList2"/>
    <dgm:cxn modelId="{3029D42A-FA9E-4513-92DF-27BB8379D3D6}" srcId="{40149A9F-4649-415C-A41E-F84838C3BEF8}" destId="{40515C92-12AF-40D9-BE28-C96ECFD2EBF5}" srcOrd="2" destOrd="0" parTransId="{0BB1D833-857D-41F4-BF8C-51C06307D181}" sibTransId="{72AEDB7B-70F9-4CD6-8463-34F2104C71BC}"/>
    <dgm:cxn modelId="{8767263D-B112-4AE9-B9D8-5D866495D89A}" srcId="{40149A9F-4649-415C-A41E-F84838C3BEF8}" destId="{7C897D7A-514B-4631-B3D9-277781C651D1}" srcOrd="3" destOrd="0" parTransId="{73D66AA0-2464-45AC-975F-F41B51968D47}" sibTransId="{6B47BC31-6A9C-419F-B337-71DA9357C241}"/>
    <dgm:cxn modelId="{C44F327E-FFF7-40B1-AE1B-318AF465173A}" type="presOf" srcId="{40515C92-12AF-40D9-BE28-C96ECFD2EBF5}" destId="{004AB97E-94E2-47B0-9A91-1B60BFF3B092}" srcOrd="0" destOrd="0" presId="urn:microsoft.com/office/officeart/2005/8/layout/vList2"/>
    <dgm:cxn modelId="{D495C985-1A2E-42D5-9B7C-D8FD9FFA0DE1}" type="presOf" srcId="{40149A9F-4649-415C-A41E-F84838C3BEF8}" destId="{7D615E89-1B1B-45B4-8AF7-0AE05675C93E}" srcOrd="0" destOrd="0" presId="urn:microsoft.com/office/officeart/2005/8/layout/vList2"/>
    <dgm:cxn modelId="{21EEB9E5-7ED7-464E-B9FA-0A49675480DC}" type="presOf" srcId="{9977FD3A-16D0-4E7C-BD10-4B61243106B2}" destId="{5676B4FF-C740-48BB-9637-3C22A5DB6EE0}" srcOrd="0" destOrd="0" presId="urn:microsoft.com/office/officeart/2005/8/layout/vList2"/>
    <dgm:cxn modelId="{853F55EA-8A72-43B6-B38F-1E34A4E376BF}" srcId="{40149A9F-4649-415C-A41E-F84838C3BEF8}" destId="{3E954AC1-C28C-44C7-9AAE-7280915459E2}" srcOrd="0" destOrd="0" parTransId="{705C7A39-2DDD-44E5-A197-68A82CA2F409}" sibTransId="{6DE30079-7B6C-4739-B2E7-31C45A6D74E9}"/>
    <dgm:cxn modelId="{4F7AC4F4-CE10-4865-ADD2-270771DEA453}" srcId="{40149A9F-4649-415C-A41E-F84838C3BEF8}" destId="{9977FD3A-16D0-4E7C-BD10-4B61243106B2}" srcOrd="1" destOrd="0" parTransId="{EB000026-3E69-4DB7-BCD1-63E9640A8DBF}" sibTransId="{6FB77CAA-F321-450D-A453-A5BD3FCD2F4F}"/>
    <dgm:cxn modelId="{F29DD9FE-D8E5-4427-AE68-27443D43A3F6}" type="presOf" srcId="{7C897D7A-514B-4631-B3D9-277781C651D1}" destId="{47EDDB6E-E5FB-4070-AFAB-755F2D745D4A}" srcOrd="0" destOrd="0" presId="urn:microsoft.com/office/officeart/2005/8/layout/vList2"/>
    <dgm:cxn modelId="{60E72747-C5AF-49DE-B9D3-755127DF000C}" type="presParOf" srcId="{7D615E89-1B1B-45B4-8AF7-0AE05675C93E}" destId="{8116328C-3AF3-42DB-9E1C-2D4E3C8A87C8}" srcOrd="0" destOrd="0" presId="urn:microsoft.com/office/officeart/2005/8/layout/vList2"/>
    <dgm:cxn modelId="{5053A9C8-A1FF-47F8-B821-817D0FAAABA2}" type="presParOf" srcId="{7D615E89-1B1B-45B4-8AF7-0AE05675C93E}" destId="{EAA25C4C-ACFF-4152-86DB-9C22703C87D9}" srcOrd="1" destOrd="0" presId="urn:microsoft.com/office/officeart/2005/8/layout/vList2"/>
    <dgm:cxn modelId="{B84991F9-14BD-47DE-8EFA-CD98D2C44626}" type="presParOf" srcId="{7D615E89-1B1B-45B4-8AF7-0AE05675C93E}" destId="{5676B4FF-C740-48BB-9637-3C22A5DB6EE0}" srcOrd="2" destOrd="0" presId="urn:microsoft.com/office/officeart/2005/8/layout/vList2"/>
    <dgm:cxn modelId="{39A4A848-68F5-49F0-9A1A-A00946A3E8C2}" type="presParOf" srcId="{7D615E89-1B1B-45B4-8AF7-0AE05675C93E}" destId="{7C37C3E3-FBDE-4A54-A54E-7AA180DAC073}" srcOrd="3" destOrd="0" presId="urn:microsoft.com/office/officeart/2005/8/layout/vList2"/>
    <dgm:cxn modelId="{6D484893-574D-46C4-B5B9-C7FF7645EA24}" type="presParOf" srcId="{7D615E89-1B1B-45B4-8AF7-0AE05675C93E}" destId="{004AB97E-94E2-47B0-9A91-1B60BFF3B092}" srcOrd="4" destOrd="0" presId="urn:microsoft.com/office/officeart/2005/8/layout/vList2"/>
    <dgm:cxn modelId="{0B832C9C-76F6-493A-8121-E6070BCF6B46}" type="presParOf" srcId="{7D615E89-1B1B-45B4-8AF7-0AE05675C93E}" destId="{06EA83D2-642F-4404-81F5-82115CB7D46E}" srcOrd="5" destOrd="0" presId="urn:microsoft.com/office/officeart/2005/8/layout/vList2"/>
    <dgm:cxn modelId="{F2165F65-53F6-482C-816F-096C7C1E38D8}" type="presParOf" srcId="{7D615E89-1B1B-45B4-8AF7-0AE05675C93E}" destId="{47EDDB6E-E5FB-4070-AFAB-755F2D745D4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15C98D-BB63-4BBE-ACAB-A8F8C4AD64E3}"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D84A6E3B-7647-408E-885E-9754F5FE03DC}">
      <dgm:prSet/>
      <dgm:spPr/>
      <dgm:t>
        <a:bodyPr/>
        <a:lstStyle/>
        <a:p>
          <a:r>
            <a:rPr lang="en-US" dirty="0">
              <a:latin typeface="Arial" panose="020B0604020202020204" pitchFamily="34" charset="0"/>
              <a:cs typeface="Arial" panose="020B0604020202020204" pitchFamily="34" charset="0"/>
            </a:rPr>
            <a:t>Poorly perfused baby when taking capillary samples will affect results</a:t>
          </a:r>
        </a:p>
      </dgm:t>
    </dgm:pt>
    <dgm:pt modelId="{0F4258A0-EC3F-4D5F-8744-E01B33C06E98}" type="parTrans" cxnId="{D7127145-9D78-4F6B-A69D-F4C25DD77DE1}">
      <dgm:prSet/>
      <dgm:spPr/>
      <dgm:t>
        <a:bodyPr/>
        <a:lstStyle/>
        <a:p>
          <a:endParaRPr lang="en-US"/>
        </a:p>
      </dgm:t>
    </dgm:pt>
    <dgm:pt modelId="{D08CE443-2604-4635-9C9B-182D9E224CEF}" type="sibTrans" cxnId="{D7127145-9D78-4F6B-A69D-F4C25DD77DE1}">
      <dgm:prSet/>
      <dgm:spPr/>
      <dgm:t>
        <a:bodyPr/>
        <a:lstStyle/>
        <a:p>
          <a:endParaRPr lang="en-US"/>
        </a:p>
      </dgm:t>
    </dgm:pt>
    <dgm:pt modelId="{2C8C37E4-3F75-483D-9C2D-EFD4F70A1CB1}">
      <dgm:prSet/>
      <dgm:spPr/>
      <dgm:t>
        <a:bodyPr/>
        <a:lstStyle/>
        <a:p>
          <a:r>
            <a:rPr lang="en-US" dirty="0">
              <a:latin typeface="Arial" panose="020B0604020202020204" pitchFamily="34" charset="0"/>
              <a:cs typeface="Arial" panose="020B0604020202020204" pitchFamily="34" charset="0"/>
            </a:rPr>
            <a:t>Beware of air Bubbles in capillary tubes!</a:t>
          </a:r>
        </a:p>
      </dgm:t>
    </dgm:pt>
    <dgm:pt modelId="{CA83C472-1034-4F05-850A-B05D628C9FB2}" type="parTrans" cxnId="{1DFA41D8-3B7E-4110-98E1-604766791D98}">
      <dgm:prSet/>
      <dgm:spPr/>
      <dgm:t>
        <a:bodyPr/>
        <a:lstStyle/>
        <a:p>
          <a:endParaRPr lang="en-US"/>
        </a:p>
      </dgm:t>
    </dgm:pt>
    <dgm:pt modelId="{172A1847-33E9-4E19-A123-856E8A69CE3D}" type="sibTrans" cxnId="{1DFA41D8-3B7E-4110-98E1-604766791D98}">
      <dgm:prSet/>
      <dgm:spPr/>
      <dgm:t>
        <a:bodyPr/>
        <a:lstStyle/>
        <a:p>
          <a:endParaRPr lang="en-US"/>
        </a:p>
      </dgm:t>
    </dgm:pt>
    <dgm:pt modelId="{575749B6-B249-4E04-8218-DC169F704AC2}">
      <dgm:prSet/>
      <dgm:spPr/>
      <dgm:t>
        <a:bodyPr/>
        <a:lstStyle/>
        <a:p>
          <a:r>
            <a:rPr lang="en-US" dirty="0">
              <a:latin typeface="Arial" panose="020B0604020202020204" pitchFamily="34" charset="0"/>
              <a:cs typeface="Arial" panose="020B0604020202020204" pitchFamily="34" charset="0"/>
            </a:rPr>
            <a:t>Look at trends - if incalculable or very different to previous results, does the gas need to be repeated? </a:t>
          </a:r>
        </a:p>
      </dgm:t>
    </dgm:pt>
    <dgm:pt modelId="{5255EB7D-D0BD-4CC4-8ED4-3E9FBF0ED0EC}" type="parTrans" cxnId="{6DAC36D9-A6D1-48BB-8858-AB18137C40E0}">
      <dgm:prSet/>
      <dgm:spPr/>
      <dgm:t>
        <a:bodyPr/>
        <a:lstStyle/>
        <a:p>
          <a:endParaRPr lang="en-US"/>
        </a:p>
      </dgm:t>
    </dgm:pt>
    <dgm:pt modelId="{23B03E1F-51EE-41AB-B599-88C508D9906B}" type="sibTrans" cxnId="{6DAC36D9-A6D1-48BB-8858-AB18137C40E0}">
      <dgm:prSet/>
      <dgm:spPr/>
      <dgm:t>
        <a:bodyPr/>
        <a:lstStyle/>
        <a:p>
          <a:endParaRPr lang="en-US"/>
        </a:p>
      </dgm:t>
    </dgm:pt>
    <dgm:pt modelId="{056384CF-30B1-42CA-91CD-207262FEED84}">
      <dgm:prSet/>
      <dgm:spPr/>
      <dgm:t>
        <a:bodyPr/>
        <a:lstStyle/>
        <a:p>
          <a:r>
            <a:rPr lang="en-US" dirty="0">
              <a:latin typeface="Arial" panose="020B0604020202020204" pitchFamily="34" charset="0"/>
              <a:cs typeface="Arial" panose="020B0604020202020204" pitchFamily="34" charset="0"/>
            </a:rPr>
            <a:t>How often does the neonate need blood gases? </a:t>
          </a:r>
        </a:p>
      </dgm:t>
    </dgm:pt>
    <dgm:pt modelId="{EC8E8949-FEA7-4C2C-A32A-D4FFF313DBB7}" type="parTrans" cxnId="{B9F2B01B-A596-4D97-9B9B-4471099BD266}">
      <dgm:prSet/>
      <dgm:spPr/>
      <dgm:t>
        <a:bodyPr/>
        <a:lstStyle/>
        <a:p>
          <a:endParaRPr lang="en-US"/>
        </a:p>
      </dgm:t>
    </dgm:pt>
    <dgm:pt modelId="{A5977B82-685D-49D6-A871-08C3517DA9C5}" type="sibTrans" cxnId="{B9F2B01B-A596-4D97-9B9B-4471099BD266}">
      <dgm:prSet/>
      <dgm:spPr/>
      <dgm:t>
        <a:bodyPr/>
        <a:lstStyle/>
        <a:p>
          <a:endParaRPr lang="en-US"/>
        </a:p>
      </dgm:t>
    </dgm:pt>
    <dgm:pt modelId="{C93D5D53-9AB6-4FF0-8C9B-F53A72C4762F}">
      <dgm:prSet/>
      <dgm:spPr/>
      <dgm:t>
        <a:bodyPr/>
        <a:lstStyle/>
        <a:p>
          <a:r>
            <a:rPr lang="en-US" dirty="0">
              <a:latin typeface="Arial" panose="020B0604020202020204" pitchFamily="34" charset="0"/>
              <a:cs typeface="Arial" panose="020B0604020202020204" pitchFamily="34" charset="0"/>
            </a:rPr>
            <a:t>Vaseline should not be used to take blood gases as it can alter the results </a:t>
          </a:r>
        </a:p>
      </dgm:t>
    </dgm:pt>
    <dgm:pt modelId="{8AA200F3-0C97-4B50-BA72-70E0AE79B4BB}" type="parTrans" cxnId="{530191DC-6CA4-42E8-967D-9243AE8CE54F}">
      <dgm:prSet/>
      <dgm:spPr/>
      <dgm:t>
        <a:bodyPr/>
        <a:lstStyle/>
        <a:p>
          <a:endParaRPr lang="en-US"/>
        </a:p>
      </dgm:t>
    </dgm:pt>
    <dgm:pt modelId="{C0FC2C9D-D2DA-481A-9078-8D2EFFA54D0E}" type="sibTrans" cxnId="{530191DC-6CA4-42E8-967D-9243AE8CE54F}">
      <dgm:prSet/>
      <dgm:spPr/>
      <dgm:t>
        <a:bodyPr/>
        <a:lstStyle/>
        <a:p>
          <a:endParaRPr lang="en-US"/>
        </a:p>
      </dgm:t>
    </dgm:pt>
    <dgm:pt modelId="{27FCD71B-35AF-4F68-A8D8-A4B01784854B}">
      <dgm:prSet/>
      <dgm:spPr/>
      <dgm:t>
        <a:bodyPr/>
        <a:lstStyle/>
        <a:p>
          <a:r>
            <a:rPr lang="en-US" dirty="0">
              <a:latin typeface="Arial" panose="020B0604020202020204" pitchFamily="34" charset="0"/>
              <a:cs typeface="Arial" panose="020B0604020202020204" pitchFamily="34" charset="0"/>
            </a:rPr>
            <a:t>Blood gas normal values are approximate values, the overall condition of the baby will also assist with changes in care (Durand and Phillips, 1996) </a:t>
          </a:r>
        </a:p>
      </dgm:t>
    </dgm:pt>
    <dgm:pt modelId="{0B7A2B57-A2E1-49A7-B31E-A881F794AC57}" type="parTrans" cxnId="{8C9F417F-7D1B-4C38-8666-1BA91F0E7B6F}">
      <dgm:prSet/>
      <dgm:spPr/>
      <dgm:t>
        <a:bodyPr/>
        <a:lstStyle/>
        <a:p>
          <a:endParaRPr lang="en-US"/>
        </a:p>
      </dgm:t>
    </dgm:pt>
    <dgm:pt modelId="{FA78A8AA-A03B-4421-A888-2BE278DD09A1}" type="sibTrans" cxnId="{8C9F417F-7D1B-4C38-8666-1BA91F0E7B6F}">
      <dgm:prSet/>
      <dgm:spPr/>
      <dgm:t>
        <a:bodyPr/>
        <a:lstStyle/>
        <a:p>
          <a:endParaRPr lang="en-US"/>
        </a:p>
      </dgm:t>
    </dgm:pt>
    <dgm:pt modelId="{18566828-07F4-456A-8B8A-7DB83DA2EA47}">
      <dgm:prSet/>
      <dgm:spPr/>
      <dgm:t>
        <a:bodyPr/>
        <a:lstStyle/>
        <a:p>
          <a:r>
            <a:rPr lang="en-US" dirty="0">
              <a:latin typeface="Arial" panose="020B0604020202020204" pitchFamily="34" charset="0"/>
              <a:cs typeface="Arial" panose="020B0604020202020204" pitchFamily="34" charset="0"/>
            </a:rPr>
            <a:t>Blood gas accepted normal values will vary from unit to unit</a:t>
          </a:r>
        </a:p>
      </dgm:t>
    </dgm:pt>
    <dgm:pt modelId="{D6989A18-12E0-4CEE-BB30-381F87849168}" type="parTrans" cxnId="{3EEF6177-48D8-48E4-9688-8CE7E5E496D6}">
      <dgm:prSet/>
      <dgm:spPr/>
      <dgm:t>
        <a:bodyPr/>
        <a:lstStyle/>
        <a:p>
          <a:endParaRPr lang="en-US"/>
        </a:p>
      </dgm:t>
    </dgm:pt>
    <dgm:pt modelId="{9AA0FF8B-1230-4C68-97CA-E5AA32BB313C}" type="sibTrans" cxnId="{3EEF6177-48D8-48E4-9688-8CE7E5E496D6}">
      <dgm:prSet/>
      <dgm:spPr/>
      <dgm:t>
        <a:bodyPr/>
        <a:lstStyle/>
        <a:p>
          <a:endParaRPr lang="en-US"/>
        </a:p>
      </dgm:t>
    </dgm:pt>
    <dgm:pt modelId="{7FD30696-0A8E-4D22-844D-72AD610E18CF}" type="pres">
      <dgm:prSet presAssocID="{C615C98D-BB63-4BBE-ACAB-A8F8C4AD64E3}" presName="diagram" presStyleCnt="0">
        <dgm:presLayoutVars>
          <dgm:dir/>
          <dgm:resizeHandles val="exact"/>
        </dgm:presLayoutVars>
      </dgm:prSet>
      <dgm:spPr/>
    </dgm:pt>
    <dgm:pt modelId="{1447E62A-69EE-48DC-8A31-F5C10EBC6A2F}" type="pres">
      <dgm:prSet presAssocID="{D84A6E3B-7647-408E-885E-9754F5FE03DC}" presName="node" presStyleLbl="node1" presStyleIdx="0" presStyleCnt="7">
        <dgm:presLayoutVars>
          <dgm:bulletEnabled val="1"/>
        </dgm:presLayoutVars>
      </dgm:prSet>
      <dgm:spPr/>
    </dgm:pt>
    <dgm:pt modelId="{663189F9-93DE-4147-B78C-817131AE28C5}" type="pres">
      <dgm:prSet presAssocID="{D08CE443-2604-4635-9C9B-182D9E224CEF}" presName="sibTrans" presStyleCnt="0"/>
      <dgm:spPr/>
    </dgm:pt>
    <dgm:pt modelId="{50259DD1-DC98-4B9C-8937-31AFE18E24F4}" type="pres">
      <dgm:prSet presAssocID="{2C8C37E4-3F75-483D-9C2D-EFD4F70A1CB1}" presName="node" presStyleLbl="node1" presStyleIdx="1" presStyleCnt="7">
        <dgm:presLayoutVars>
          <dgm:bulletEnabled val="1"/>
        </dgm:presLayoutVars>
      </dgm:prSet>
      <dgm:spPr/>
    </dgm:pt>
    <dgm:pt modelId="{322EDEC0-D8EE-48DD-B4DF-E8FF25F154F6}" type="pres">
      <dgm:prSet presAssocID="{172A1847-33E9-4E19-A123-856E8A69CE3D}" presName="sibTrans" presStyleCnt="0"/>
      <dgm:spPr/>
    </dgm:pt>
    <dgm:pt modelId="{3B606114-517D-4AFC-BD2B-CACA61B28C48}" type="pres">
      <dgm:prSet presAssocID="{575749B6-B249-4E04-8218-DC169F704AC2}" presName="node" presStyleLbl="node1" presStyleIdx="2" presStyleCnt="7">
        <dgm:presLayoutVars>
          <dgm:bulletEnabled val="1"/>
        </dgm:presLayoutVars>
      </dgm:prSet>
      <dgm:spPr/>
    </dgm:pt>
    <dgm:pt modelId="{0CE721EE-7A06-4AD4-967D-29B02FD80905}" type="pres">
      <dgm:prSet presAssocID="{23B03E1F-51EE-41AB-B599-88C508D9906B}" presName="sibTrans" presStyleCnt="0"/>
      <dgm:spPr/>
    </dgm:pt>
    <dgm:pt modelId="{FB9B2C6E-F33A-4403-909B-0A0485DB934B}" type="pres">
      <dgm:prSet presAssocID="{056384CF-30B1-42CA-91CD-207262FEED84}" presName="node" presStyleLbl="node1" presStyleIdx="3" presStyleCnt="7">
        <dgm:presLayoutVars>
          <dgm:bulletEnabled val="1"/>
        </dgm:presLayoutVars>
      </dgm:prSet>
      <dgm:spPr/>
    </dgm:pt>
    <dgm:pt modelId="{D61B5B2F-4AB3-4C48-8BE0-96E306051152}" type="pres">
      <dgm:prSet presAssocID="{A5977B82-685D-49D6-A871-08C3517DA9C5}" presName="sibTrans" presStyleCnt="0"/>
      <dgm:spPr/>
    </dgm:pt>
    <dgm:pt modelId="{A8753FD0-AB51-4EB8-85FC-866A4D08E159}" type="pres">
      <dgm:prSet presAssocID="{C93D5D53-9AB6-4FF0-8C9B-F53A72C4762F}" presName="node" presStyleLbl="node1" presStyleIdx="4" presStyleCnt="7">
        <dgm:presLayoutVars>
          <dgm:bulletEnabled val="1"/>
        </dgm:presLayoutVars>
      </dgm:prSet>
      <dgm:spPr/>
    </dgm:pt>
    <dgm:pt modelId="{1723327C-9CF2-48BE-BD77-F01A4BBE2B15}" type="pres">
      <dgm:prSet presAssocID="{C0FC2C9D-D2DA-481A-9078-8D2EFFA54D0E}" presName="sibTrans" presStyleCnt="0"/>
      <dgm:spPr/>
    </dgm:pt>
    <dgm:pt modelId="{F3F64CE7-BB9B-443F-90BD-A56CFA663363}" type="pres">
      <dgm:prSet presAssocID="{27FCD71B-35AF-4F68-A8D8-A4B01784854B}" presName="node" presStyleLbl="node1" presStyleIdx="5" presStyleCnt="7">
        <dgm:presLayoutVars>
          <dgm:bulletEnabled val="1"/>
        </dgm:presLayoutVars>
      </dgm:prSet>
      <dgm:spPr/>
    </dgm:pt>
    <dgm:pt modelId="{442ECB15-8264-484B-AB89-5FB90FFE8620}" type="pres">
      <dgm:prSet presAssocID="{FA78A8AA-A03B-4421-A888-2BE278DD09A1}" presName="sibTrans" presStyleCnt="0"/>
      <dgm:spPr/>
    </dgm:pt>
    <dgm:pt modelId="{B94998BA-D25A-495A-9116-118628BE574D}" type="pres">
      <dgm:prSet presAssocID="{18566828-07F4-456A-8B8A-7DB83DA2EA47}" presName="node" presStyleLbl="node1" presStyleIdx="6" presStyleCnt="7">
        <dgm:presLayoutVars>
          <dgm:bulletEnabled val="1"/>
        </dgm:presLayoutVars>
      </dgm:prSet>
      <dgm:spPr/>
    </dgm:pt>
  </dgm:ptLst>
  <dgm:cxnLst>
    <dgm:cxn modelId="{F88E5110-B425-4D8C-ACD0-112ECA043897}" type="presOf" srcId="{18566828-07F4-456A-8B8A-7DB83DA2EA47}" destId="{B94998BA-D25A-495A-9116-118628BE574D}" srcOrd="0" destOrd="0" presId="urn:microsoft.com/office/officeart/2005/8/layout/default"/>
    <dgm:cxn modelId="{B9F2B01B-A596-4D97-9B9B-4471099BD266}" srcId="{C615C98D-BB63-4BBE-ACAB-A8F8C4AD64E3}" destId="{056384CF-30B1-42CA-91CD-207262FEED84}" srcOrd="3" destOrd="0" parTransId="{EC8E8949-FEA7-4C2C-A32A-D4FFF313DBB7}" sibTransId="{A5977B82-685D-49D6-A871-08C3517DA9C5}"/>
    <dgm:cxn modelId="{D9771021-87D9-4AC0-939B-1E7C0257561C}" type="presOf" srcId="{C93D5D53-9AB6-4FF0-8C9B-F53A72C4762F}" destId="{A8753FD0-AB51-4EB8-85FC-866A4D08E159}" srcOrd="0" destOrd="0" presId="urn:microsoft.com/office/officeart/2005/8/layout/default"/>
    <dgm:cxn modelId="{1E07D229-3D82-4314-8766-F94E5FCA5C44}" type="presOf" srcId="{2C8C37E4-3F75-483D-9C2D-EFD4F70A1CB1}" destId="{50259DD1-DC98-4B9C-8937-31AFE18E24F4}" srcOrd="0" destOrd="0" presId="urn:microsoft.com/office/officeart/2005/8/layout/default"/>
    <dgm:cxn modelId="{F1725C5B-A931-4289-84AA-2D33840F2561}" type="presOf" srcId="{575749B6-B249-4E04-8218-DC169F704AC2}" destId="{3B606114-517D-4AFC-BD2B-CACA61B28C48}" srcOrd="0" destOrd="0" presId="urn:microsoft.com/office/officeart/2005/8/layout/default"/>
    <dgm:cxn modelId="{D7127145-9D78-4F6B-A69D-F4C25DD77DE1}" srcId="{C615C98D-BB63-4BBE-ACAB-A8F8C4AD64E3}" destId="{D84A6E3B-7647-408E-885E-9754F5FE03DC}" srcOrd="0" destOrd="0" parTransId="{0F4258A0-EC3F-4D5F-8744-E01B33C06E98}" sibTransId="{D08CE443-2604-4635-9C9B-182D9E224CEF}"/>
    <dgm:cxn modelId="{B90B6367-BA9E-4B47-B00F-872C946EBAB1}" type="presOf" srcId="{C615C98D-BB63-4BBE-ACAB-A8F8C4AD64E3}" destId="{7FD30696-0A8E-4D22-844D-72AD610E18CF}" srcOrd="0" destOrd="0" presId="urn:microsoft.com/office/officeart/2005/8/layout/default"/>
    <dgm:cxn modelId="{9B481271-E6AD-4ECC-84D3-490F4FE96080}" type="presOf" srcId="{056384CF-30B1-42CA-91CD-207262FEED84}" destId="{FB9B2C6E-F33A-4403-909B-0A0485DB934B}" srcOrd="0" destOrd="0" presId="urn:microsoft.com/office/officeart/2005/8/layout/default"/>
    <dgm:cxn modelId="{3EEF6177-48D8-48E4-9688-8CE7E5E496D6}" srcId="{C615C98D-BB63-4BBE-ACAB-A8F8C4AD64E3}" destId="{18566828-07F4-456A-8B8A-7DB83DA2EA47}" srcOrd="6" destOrd="0" parTransId="{D6989A18-12E0-4CEE-BB30-381F87849168}" sibTransId="{9AA0FF8B-1230-4C68-97CA-E5AA32BB313C}"/>
    <dgm:cxn modelId="{8C9F417F-7D1B-4C38-8666-1BA91F0E7B6F}" srcId="{C615C98D-BB63-4BBE-ACAB-A8F8C4AD64E3}" destId="{27FCD71B-35AF-4F68-A8D8-A4B01784854B}" srcOrd="5" destOrd="0" parTransId="{0B7A2B57-A2E1-49A7-B31E-A881F794AC57}" sibTransId="{FA78A8AA-A03B-4421-A888-2BE278DD09A1}"/>
    <dgm:cxn modelId="{B291E3CA-4C28-425B-8FB4-6B2FA52F8CD3}" type="presOf" srcId="{D84A6E3B-7647-408E-885E-9754F5FE03DC}" destId="{1447E62A-69EE-48DC-8A31-F5C10EBC6A2F}" srcOrd="0" destOrd="0" presId="urn:microsoft.com/office/officeart/2005/8/layout/default"/>
    <dgm:cxn modelId="{1DFA41D8-3B7E-4110-98E1-604766791D98}" srcId="{C615C98D-BB63-4BBE-ACAB-A8F8C4AD64E3}" destId="{2C8C37E4-3F75-483D-9C2D-EFD4F70A1CB1}" srcOrd="1" destOrd="0" parTransId="{CA83C472-1034-4F05-850A-B05D628C9FB2}" sibTransId="{172A1847-33E9-4E19-A123-856E8A69CE3D}"/>
    <dgm:cxn modelId="{6DAC36D9-A6D1-48BB-8858-AB18137C40E0}" srcId="{C615C98D-BB63-4BBE-ACAB-A8F8C4AD64E3}" destId="{575749B6-B249-4E04-8218-DC169F704AC2}" srcOrd="2" destOrd="0" parTransId="{5255EB7D-D0BD-4CC4-8ED4-3E9FBF0ED0EC}" sibTransId="{23B03E1F-51EE-41AB-B599-88C508D9906B}"/>
    <dgm:cxn modelId="{530191DC-6CA4-42E8-967D-9243AE8CE54F}" srcId="{C615C98D-BB63-4BBE-ACAB-A8F8C4AD64E3}" destId="{C93D5D53-9AB6-4FF0-8C9B-F53A72C4762F}" srcOrd="4" destOrd="0" parTransId="{8AA200F3-0C97-4B50-BA72-70E0AE79B4BB}" sibTransId="{C0FC2C9D-D2DA-481A-9078-8D2EFFA54D0E}"/>
    <dgm:cxn modelId="{710CD7F4-2C67-4F94-9C7E-68BC18681EEE}" type="presOf" srcId="{27FCD71B-35AF-4F68-A8D8-A4B01784854B}" destId="{F3F64CE7-BB9B-443F-90BD-A56CFA663363}" srcOrd="0" destOrd="0" presId="urn:microsoft.com/office/officeart/2005/8/layout/default"/>
    <dgm:cxn modelId="{FB6EC06B-1404-404F-AC13-047488AFB32C}" type="presParOf" srcId="{7FD30696-0A8E-4D22-844D-72AD610E18CF}" destId="{1447E62A-69EE-48DC-8A31-F5C10EBC6A2F}" srcOrd="0" destOrd="0" presId="urn:microsoft.com/office/officeart/2005/8/layout/default"/>
    <dgm:cxn modelId="{17179F52-16F9-4478-90D0-4D74AE9A415A}" type="presParOf" srcId="{7FD30696-0A8E-4D22-844D-72AD610E18CF}" destId="{663189F9-93DE-4147-B78C-817131AE28C5}" srcOrd="1" destOrd="0" presId="urn:microsoft.com/office/officeart/2005/8/layout/default"/>
    <dgm:cxn modelId="{6F419F6F-AC6E-4F40-B9AE-9BE3864166D0}" type="presParOf" srcId="{7FD30696-0A8E-4D22-844D-72AD610E18CF}" destId="{50259DD1-DC98-4B9C-8937-31AFE18E24F4}" srcOrd="2" destOrd="0" presId="urn:microsoft.com/office/officeart/2005/8/layout/default"/>
    <dgm:cxn modelId="{FF34DEF8-3B0A-4A24-AB66-ADD473A6E291}" type="presParOf" srcId="{7FD30696-0A8E-4D22-844D-72AD610E18CF}" destId="{322EDEC0-D8EE-48DD-B4DF-E8FF25F154F6}" srcOrd="3" destOrd="0" presId="urn:microsoft.com/office/officeart/2005/8/layout/default"/>
    <dgm:cxn modelId="{D0E147D0-41A2-4A10-A3DA-AEF88953B941}" type="presParOf" srcId="{7FD30696-0A8E-4D22-844D-72AD610E18CF}" destId="{3B606114-517D-4AFC-BD2B-CACA61B28C48}" srcOrd="4" destOrd="0" presId="urn:microsoft.com/office/officeart/2005/8/layout/default"/>
    <dgm:cxn modelId="{9683FB33-FDAE-4974-A3B7-56B56182780E}" type="presParOf" srcId="{7FD30696-0A8E-4D22-844D-72AD610E18CF}" destId="{0CE721EE-7A06-4AD4-967D-29B02FD80905}" srcOrd="5" destOrd="0" presId="urn:microsoft.com/office/officeart/2005/8/layout/default"/>
    <dgm:cxn modelId="{16D92933-889E-40A6-8E15-9115D708CBE6}" type="presParOf" srcId="{7FD30696-0A8E-4D22-844D-72AD610E18CF}" destId="{FB9B2C6E-F33A-4403-909B-0A0485DB934B}" srcOrd="6" destOrd="0" presId="urn:microsoft.com/office/officeart/2005/8/layout/default"/>
    <dgm:cxn modelId="{50091BB9-BEA3-48B8-8582-575B63B85DBB}" type="presParOf" srcId="{7FD30696-0A8E-4D22-844D-72AD610E18CF}" destId="{D61B5B2F-4AB3-4C48-8BE0-96E306051152}" srcOrd="7" destOrd="0" presId="urn:microsoft.com/office/officeart/2005/8/layout/default"/>
    <dgm:cxn modelId="{9D0517CA-9247-4519-956A-57946C4378F9}" type="presParOf" srcId="{7FD30696-0A8E-4D22-844D-72AD610E18CF}" destId="{A8753FD0-AB51-4EB8-85FC-866A4D08E159}" srcOrd="8" destOrd="0" presId="urn:microsoft.com/office/officeart/2005/8/layout/default"/>
    <dgm:cxn modelId="{432E7200-F8A6-44FE-8F48-1C2E0F29D066}" type="presParOf" srcId="{7FD30696-0A8E-4D22-844D-72AD610E18CF}" destId="{1723327C-9CF2-48BE-BD77-F01A4BBE2B15}" srcOrd="9" destOrd="0" presId="urn:microsoft.com/office/officeart/2005/8/layout/default"/>
    <dgm:cxn modelId="{0B4232B0-C328-4BFD-85E5-1D3F97A013E5}" type="presParOf" srcId="{7FD30696-0A8E-4D22-844D-72AD610E18CF}" destId="{F3F64CE7-BB9B-443F-90BD-A56CFA663363}" srcOrd="10" destOrd="0" presId="urn:microsoft.com/office/officeart/2005/8/layout/default"/>
    <dgm:cxn modelId="{7E54DD90-C395-491A-97AB-D58F94C3F872}" type="presParOf" srcId="{7FD30696-0A8E-4D22-844D-72AD610E18CF}" destId="{442ECB15-8264-484B-AB89-5FB90FFE8620}" srcOrd="11" destOrd="0" presId="urn:microsoft.com/office/officeart/2005/8/layout/default"/>
    <dgm:cxn modelId="{27D1C03D-FB2A-461C-9E3B-4B9AE0721217}" type="presParOf" srcId="{7FD30696-0A8E-4D22-844D-72AD610E18CF}" destId="{B94998BA-D25A-495A-9116-118628BE574D}"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110BA-5C2B-4A87-B9B9-7951AFDB2DB9}">
      <dsp:nvSpPr>
        <dsp:cNvPr id="0" name=""/>
        <dsp:cNvSpPr/>
      </dsp:nvSpPr>
      <dsp:spPr>
        <a:xfrm>
          <a:off x="0" y="2001"/>
          <a:ext cx="6692813" cy="101456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90ABD5-8594-455E-A1E9-F60DF05FD53A}">
      <dsp:nvSpPr>
        <dsp:cNvPr id="0" name=""/>
        <dsp:cNvSpPr/>
      </dsp:nvSpPr>
      <dsp:spPr>
        <a:xfrm>
          <a:off x="306906" y="230279"/>
          <a:ext cx="558011" cy="5580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E6B266C-DE21-47B7-B684-F684F2227E31}">
      <dsp:nvSpPr>
        <dsp:cNvPr id="0" name=""/>
        <dsp:cNvSpPr/>
      </dsp:nvSpPr>
      <dsp:spPr>
        <a:xfrm>
          <a:off x="1171823" y="2001"/>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889000">
            <a:lnSpc>
              <a:spcPct val="90000"/>
            </a:lnSpc>
            <a:spcBef>
              <a:spcPct val="0"/>
            </a:spcBef>
            <a:spcAft>
              <a:spcPct val="35000"/>
            </a:spcAft>
            <a:buNone/>
          </a:pPr>
          <a:r>
            <a:rPr lang="en-GB" sz="2000" kern="1200"/>
            <a:t>To gain a basic understanding of blood gas analysis</a:t>
          </a:r>
          <a:endParaRPr lang="en-US" sz="2000" kern="1200"/>
        </a:p>
      </dsp:txBody>
      <dsp:txXfrm>
        <a:off x="1171823" y="2001"/>
        <a:ext cx="5520990" cy="1014565"/>
      </dsp:txXfrm>
    </dsp:sp>
    <dsp:sp modelId="{6028A807-B6F7-479C-814A-0F53659B4B74}">
      <dsp:nvSpPr>
        <dsp:cNvPr id="0" name=""/>
        <dsp:cNvSpPr/>
      </dsp:nvSpPr>
      <dsp:spPr>
        <a:xfrm>
          <a:off x="0" y="1270208"/>
          <a:ext cx="6692813" cy="101456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7593F2-4E09-4487-AE83-9D65E992FAF8}">
      <dsp:nvSpPr>
        <dsp:cNvPr id="0" name=""/>
        <dsp:cNvSpPr/>
      </dsp:nvSpPr>
      <dsp:spPr>
        <a:xfrm>
          <a:off x="306906" y="1498486"/>
          <a:ext cx="558011" cy="5580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C3EBC85-BD6C-4FD6-BF73-6D272BCC3D72}">
      <dsp:nvSpPr>
        <dsp:cNvPr id="0" name=""/>
        <dsp:cNvSpPr/>
      </dsp:nvSpPr>
      <dsp:spPr>
        <a:xfrm>
          <a:off x="1171823" y="1270208"/>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889000">
            <a:lnSpc>
              <a:spcPct val="90000"/>
            </a:lnSpc>
            <a:spcBef>
              <a:spcPct val="0"/>
            </a:spcBef>
            <a:spcAft>
              <a:spcPct val="35000"/>
            </a:spcAft>
            <a:buNone/>
          </a:pPr>
          <a:r>
            <a:rPr lang="en-GB" sz="2000" kern="1200"/>
            <a:t>To be able to analyse a blood gas to determine which are: Alkalotic, Acidotic, Respiratory and/or Metabolic</a:t>
          </a:r>
          <a:endParaRPr lang="en-US" sz="2000" kern="1200"/>
        </a:p>
      </dsp:txBody>
      <dsp:txXfrm>
        <a:off x="1171823" y="1270208"/>
        <a:ext cx="5520990" cy="1014565"/>
      </dsp:txXfrm>
    </dsp:sp>
    <dsp:sp modelId="{CB4A9D0A-40F4-4CBF-AE1C-0E703762E45B}">
      <dsp:nvSpPr>
        <dsp:cNvPr id="0" name=""/>
        <dsp:cNvSpPr/>
      </dsp:nvSpPr>
      <dsp:spPr>
        <a:xfrm>
          <a:off x="0" y="2538415"/>
          <a:ext cx="6692813" cy="101456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56D6A1-D489-4331-BE32-0CDC4F4C4EC6}">
      <dsp:nvSpPr>
        <dsp:cNvPr id="0" name=""/>
        <dsp:cNvSpPr/>
      </dsp:nvSpPr>
      <dsp:spPr>
        <a:xfrm>
          <a:off x="306906" y="2766692"/>
          <a:ext cx="558011" cy="5580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6D76D5-64CD-4735-83D9-A2937453501F}">
      <dsp:nvSpPr>
        <dsp:cNvPr id="0" name=""/>
        <dsp:cNvSpPr/>
      </dsp:nvSpPr>
      <dsp:spPr>
        <a:xfrm>
          <a:off x="1171823" y="2538415"/>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889000">
            <a:lnSpc>
              <a:spcPct val="90000"/>
            </a:lnSpc>
            <a:spcBef>
              <a:spcPct val="0"/>
            </a:spcBef>
            <a:spcAft>
              <a:spcPct val="35000"/>
            </a:spcAft>
            <a:buNone/>
          </a:pPr>
          <a:r>
            <a:rPr lang="en-GB" sz="2000" kern="1200" dirty="0"/>
            <a:t>To understand the difference between compensated and uncompensated gases</a:t>
          </a:r>
          <a:endParaRPr lang="en-US" sz="2000" kern="1200" dirty="0"/>
        </a:p>
      </dsp:txBody>
      <dsp:txXfrm>
        <a:off x="1171823" y="2538415"/>
        <a:ext cx="5520990" cy="1014565"/>
      </dsp:txXfrm>
    </dsp:sp>
    <dsp:sp modelId="{4D684E10-92A4-4C79-99BD-37BB44EBC19B}">
      <dsp:nvSpPr>
        <dsp:cNvPr id="0" name=""/>
        <dsp:cNvSpPr/>
      </dsp:nvSpPr>
      <dsp:spPr>
        <a:xfrm>
          <a:off x="0" y="3806622"/>
          <a:ext cx="6692813" cy="101456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867F0A-792C-47A1-9728-B576869CC621}">
      <dsp:nvSpPr>
        <dsp:cNvPr id="0" name=""/>
        <dsp:cNvSpPr/>
      </dsp:nvSpPr>
      <dsp:spPr>
        <a:xfrm>
          <a:off x="306906" y="4034899"/>
          <a:ext cx="558011" cy="5580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F532987-E9F6-4737-992D-495E814B922B}">
      <dsp:nvSpPr>
        <dsp:cNvPr id="0" name=""/>
        <dsp:cNvSpPr/>
      </dsp:nvSpPr>
      <dsp:spPr>
        <a:xfrm>
          <a:off x="1171823" y="3806622"/>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889000">
            <a:lnSpc>
              <a:spcPct val="90000"/>
            </a:lnSpc>
            <a:spcBef>
              <a:spcPct val="0"/>
            </a:spcBef>
            <a:spcAft>
              <a:spcPct val="35000"/>
            </a:spcAft>
            <a:buNone/>
          </a:pPr>
          <a:r>
            <a:rPr lang="en-GB" sz="2000" kern="1200"/>
            <a:t>To be able to identify possible changes to nursing care plan based on blood gas analysis</a:t>
          </a:r>
          <a:endParaRPr lang="en-US" sz="2000" kern="1200"/>
        </a:p>
      </dsp:txBody>
      <dsp:txXfrm>
        <a:off x="1171823" y="3806622"/>
        <a:ext cx="5520990" cy="1014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6328C-3AF3-42DB-9E1C-2D4E3C8A87C8}">
      <dsp:nvSpPr>
        <dsp:cNvPr id="0" name=""/>
        <dsp:cNvSpPr/>
      </dsp:nvSpPr>
      <dsp:spPr>
        <a:xfrm>
          <a:off x="0" y="83704"/>
          <a:ext cx="9618134" cy="100035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latin typeface="Arial" panose="020B0604020202020204" pitchFamily="34" charset="0"/>
              <a:cs typeface="Arial" panose="020B0604020202020204" pitchFamily="34" charset="0"/>
            </a:rPr>
            <a:t>The effectiveness of ventilation, circulation and perfusion</a:t>
          </a:r>
          <a:endParaRPr lang="en-US" sz="1900" kern="1200">
            <a:latin typeface="Arial" panose="020B0604020202020204" pitchFamily="34" charset="0"/>
            <a:cs typeface="Arial" panose="020B0604020202020204" pitchFamily="34" charset="0"/>
          </a:endParaRPr>
        </a:p>
      </dsp:txBody>
      <dsp:txXfrm>
        <a:off x="48833" y="132537"/>
        <a:ext cx="9520468" cy="902684"/>
      </dsp:txXfrm>
    </dsp:sp>
    <dsp:sp modelId="{5676B4FF-C740-48BB-9637-3C22A5DB6EE0}">
      <dsp:nvSpPr>
        <dsp:cNvPr id="0" name=""/>
        <dsp:cNvSpPr/>
      </dsp:nvSpPr>
      <dsp:spPr>
        <a:xfrm>
          <a:off x="0" y="1138774"/>
          <a:ext cx="9618134" cy="100035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Changes in the level of acidity within the blood, oxygen and carbon dioxide within the blood - The way that these values change over time determine changes in medical and nursing care plans</a:t>
          </a:r>
          <a:endParaRPr lang="en-US" sz="1900" kern="1200" dirty="0">
            <a:latin typeface="Arial" panose="020B0604020202020204" pitchFamily="34" charset="0"/>
            <a:cs typeface="Arial" panose="020B0604020202020204" pitchFamily="34" charset="0"/>
          </a:endParaRPr>
        </a:p>
      </dsp:txBody>
      <dsp:txXfrm>
        <a:off x="48833" y="1187607"/>
        <a:ext cx="9520468" cy="902684"/>
      </dsp:txXfrm>
    </dsp:sp>
    <dsp:sp modelId="{004AB97E-94E2-47B0-9A91-1B60BFF3B092}">
      <dsp:nvSpPr>
        <dsp:cNvPr id="0" name=""/>
        <dsp:cNvSpPr/>
      </dsp:nvSpPr>
      <dsp:spPr>
        <a:xfrm>
          <a:off x="0" y="2193844"/>
          <a:ext cx="9618134" cy="100035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Blood Gases tell us if the baby is able to move air in and out of the lungs well enough to obtain the oxygen it needs, and dispose of the carbon dioxide it doesn’t</a:t>
          </a:r>
          <a:endParaRPr lang="en-US" sz="1900" kern="1200" dirty="0">
            <a:latin typeface="Arial" panose="020B0604020202020204" pitchFamily="34" charset="0"/>
            <a:cs typeface="Arial" panose="020B0604020202020204" pitchFamily="34" charset="0"/>
          </a:endParaRPr>
        </a:p>
      </dsp:txBody>
      <dsp:txXfrm>
        <a:off x="48833" y="2242677"/>
        <a:ext cx="9520468" cy="902684"/>
      </dsp:txXfrm>
    </dsp:sp>
    <dsp:sp modelId="{47EDDB6E-E5FB-4070-AFAB-755F2D745D4A}">
      <dsp:nvSpPr>
        <dsp:cNvPr id="0" name=""/>
        <dsp:cNvSpPr/>
      </dsp:nvSpPr>
      <dsp:spPr>
        <a:xfrm>
          <a:off x="0" y="3248914"/>
          <a:ext cx="9618134" cy="100035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latin typeface="Arial" panose="020B0604020202020204" pitchFamily="34" charset="0"/>
              <a:cs typeface="Arial" panose="020B0604020202020204" pitchFamily="34" charset="0"/>
            </a:rPr>
            <a:t>Blood gases can tell us if the baby is having to use its energy stores in anaerobic metabolism</a:t>
          </a:r>
          <a:endParaRPr lang="en-US" sz="1900" kern="1200">
            <a:latin typeface="Arial" panose="020B0604020202020204" pitchFamily="34" charset="0"/>
            <a:cs typeface="Arial" panose="020B0604020202020204" pitchFamily="34" charset="0"/>
          </a:endParaRPr>
        </a:p>
      </dsp:txBody>
      <dsp:txXfrm>
        <a:off x="48833" y="3297747"/>
        <a:ext cx="9520468" cy="902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7E62A-69EE-48DC-8A31-F5C10EBC6A2F}">
      <dsp:nvSpPr>
        <dsp:cNvPr id="0" name=""/>
        <dsp:cNvSpPr/>
      </dsp:nvSpPr>
      <dsp:spPr>
        <a:xfrm>
          <a:off x="3178" y="882242"/>
          <a:ext cx="2521925" cy="1513155"/>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Poorly perfused baby when taking capillary samples will affect results</a:t>
          </a:r>
        </a:p>
      </dsp:txBody>
      <dsp:txXfrm>
        <a:off x="3178" y="882242"/>
        <a:ext cx="2521925" cy="1513155"/>
      </dsp:txXfrm>
    </dsp:sp>
    <dsp:sp modelId="{50259DD1-DC98-4B9C-8937-31AFE18E24F4}">
      <dsp:nvSpPr>
        <dsp:cNvPr id="0" name=""/>
        <dsp:cNvSpPr/>
      </dsp:nvSpPr>
      <dsp:spPr>
        <a:xfrm>
          <a:off x="2777296" y="882242"/>
          <a:ext cx="2521925" cy="1513155"/>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Beware of air Bubbles in capillary tubes!</a:t>
          </a:r>
        </a:p>
      </dsp:txBody>
      <dsp:txXfrm>
        <a:off x="2777296" y="882242"/>
        <a:ext cx="2521925" cy="1513155"/>
      </dsp:txXfrm>
    </dsp:sp>
    <dsp:sp modelId="{3B606114-517D-4AFC-BD2B-CACA61B28C48}">
      <dsp:nvSpPr>
        <dsp:cNvPr id="0" name=""/>
        <dsp:cNvSpPr/>
      </dsp:nvSpPr>
      <dsp:spPr>
        <a:xfrm>
          <a:off x="5551414" y="882242"/>
          <a:ext cx="2521925" cy="1513155"/>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Look at trends - if incalculable or very different to previous results, does the gas need to be repeated? </a:t>
          </a:r>
        </a:p>
      </dsp:txBody>
      <dsp:txXfrm>
        <a:off x="5551414" y="882242"/>
        <a:ext cx="2521925" cy="1513155"/>
      </dsp:txXfrm>
    </dsp:sp>
    <dsp:sp modelId="{FB9B2C6E-F33A-4403-909B-0A0485DB934B}">
      <dsp:nvSpPr>
        <dsp:cNvPr id="0" name=""/>
        <dsp:cNvSpPr/>
      </dsp:nvSpPr>
      <dsp:spPr>
        <a:xfrm>
          <a:off x="8325532" y="882242"/>
          <a:ext cx="2521925" cy="1513155"/>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How often does the neonate need blood gases? </a:t>
          </a:r>
        </a:p>
      </dsp:txBody>
      <dsp:txXfrm>
        <a:off x="8325532" y="882242"/>
        <a:ext cx="2521925" cy="1513155"/>
      </dsp:txXfrm>
    </dsp:sp>
    <dsp:sp modelId="{A8753FD0-AB51-4EB8-85FC-866A4D08E159}">
      <dsp:nvSpPr>
        <dsp:cNvPr id="0" name=""/>
        <dsp:cNvSpPr/>
      </dsp:nvSpPr>
      <dsp:spPr>
        <a:xfrm>
          <a:off x="1390237" y="2647590"/>
          <a:ext cx="2521925" cy="1513155"/>
        </a:xfrm>
        <a:prstGeom prst="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Vaseline should not be used to take blood gases as it can alter the results </a:t>
          </a:r>
        </a:p>
      </dsp:txBody>
      <dsp:txXfrm>
        <a:off x="1390237" y="2647590"/>
        <a:ext cx="2521925" cy="1513155"/>
      </dsp:txXfrm>
    </dsp:sp>
    <dsp:sp modelId="{F3F64CE7-BB9B-443F-90BD-A56CFA663363}">
      <dsp:nvSpPr>
        <dsp:cNvPr id="0" name=""/>
        <dsp:cNvSpPr/>
      </dsp:nvSpPr>
      <dsp:spPr>
        <a:xfrm>
          <a:off x="4164355" y="2647590"/>
          <a:ext cx="2521925" cy="1513155"/>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Blood gas normal values are approximate values, the overall condition of the baby will also assist with changes in care (Durand and Phillips, 1996) </a:t>
          </a:r>
        </a:p>
      </dsp:txBody>
      <dsp:txXfrm>
        <a:off x="4164355" y="2647590"/>
        <a:ext cx="2521925" cy="1513155"/>
      </dsp:txXfrm>
    </dsp:sp>
    <dsp:sp modelId="{B94998BA-D25A-495A-9116-118628BE574D}">
      <dsp:nvSpPr>
        <dsp:cNvPr id="0" name=""/>
        <dsp:cNvSpPr/>
      </dsp:nvSpPr>
      <dsp:spPr>
        <a:xfrm>
          <a:off x="6938473" y="2647590"/>
          <a:ext cx="2521925" cy="1513155"/>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Blood gas accepted normal values will vary from unit to unit</a:t>
          </a:r>
        </a:p>
      </dsp:txBody>
      <dsp:txXfrm>
        <a:off x="6938473" y="2647590"/>
        <a:ext cx="2521925" cy="15131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185C6-A868-41F0-9F45-64D8B5152E02}" type="datetimeFigureOut">
              <a:rPr lang="en-GB" smtClean="0"/>
              <a:t>22/04/2021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A3B5A2-3673-4214-AA8C-5A042B7BE138}" type="slidenum">
              <a:rPr lang="en-GB" smtClean="0"/>
              <a:t>‹#›</a:t>
            </a:fld>
            <a:endParaRPr lang="en-GB"/>
          </a:p>
        </p:txBody>
      </p:sp>
    </p:spTree>
    <p:extLst>
      <p:ext uri="{BB962C8B-B14F-4D97-AF65-F5344CB8AC3E}">
        <p14:creationId xmlns:p14="http://schemas.microsoft.com/office/powerpoint/2010/main" val="3965949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pPr>
              <a:defRPr>
                <a:latin typeface="Arial"/>
                <a:ea typeface="Arial"/>
                <a:cs typeface="Arial"/>
                <a:sym typeface="Arial"/>
              </a:defRPr>
            </a:pPr>
            <a:r>
              <a:t>pH = -log(H+) : This means, each whole value below 7 is 10 times more acidic than the next higher value. So the pH scale is a wide range of the number of hydrogen ions on a much smaller, workable scale. Understanding how H+ ions effect the acidity of a solution can help us to understand the links between H+ ions, HCO</a:t>
            </a:r>
            <a:r>
              <a:rPr sz="1000"/>
              <a:t>3</a:t>
            </a:r>
            <a:r>
              <a:t> (Bicarbonate) and CO</a:t>
            </a:r>
            <a:r>
              <a:rPr sz="1000"/>
              <a:t>2</a:t>
            </a:r>
            <a:r>
              <a:t> (Carbon Dioxide) </a:t>
            </a:r>
          </a:p>
          <a:p>
            <a:pPr>
              <a:defRPr>
                <a:latin typeface="Arial"/>
                <a:ea typeface="Arial"/>
                <a:cs typeface="Arial"/>
                <a:sym typeface="Arial"/>
              </a:defRPr>
            </a:pPr>
            <a:endParaRPr/>
          </a:p>
          <a:p>
            <a:pPr>
              <a:defRPr>
                <a:latin typeface="Arial"/>
                <a:ea typeface="Arial"/>
                <a:cs typeface="Arial"/>
                <a:sym typeface="Arial"/>
              </a:defRPr>
            </a:pPr>
            <a:r>
              <a:t>Discuss blood gas ‘normal’ values can vary between clinical areas, so always check this in your own clinical area. Normal values can also vary based upon the condition of the baby eg. Prematurity.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r>
              <a:t>Respiratory Acidosis: Increased respiratory rate, signs of respiratory distress. pH less than 7.35 -&gt; Acidotic, PC02 high, respiratory problem. HCO3 normal. BE normal. We would need to improve alveolar ventilation. Does the baby need a chest X-Ray? CPAP? When does the blood gas need repeating? At least 20-30 minutes after any change in ventilation.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r>
              <a:t>pH elevated, alkalosis -&gt; pC02 low -&gt; p02 high. HCO3 base excess normal. </a:t>
            </a:r>
          </a:p>
          <a:p>
            <a:r>
              <a:t>Respiratory Alkalosis - what actions could be taken? </a:t>
            </a:r>
          </a:p>
          <a:p>
            <a:r>
              <a:t>Rate could be reduced, tidal volume. Wean oxygen as able to remain within target saturations.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noRot="1" noChangeAspect="1"/>
          </p:cNvSpPr>
          <p:nvPr>
            <p:ph type="sldImg"/>
          </p:nvPr>
        </p:nvSpPr>
        <p:spPr>
          <a:prstGeom prst="rect">
            <a:avLst/>
          </a:prstGeom>
        </p:spPr>
        <p:txBody>
          <a:bodyPr/>
          <a:lstStyle/>
          <a:p>
            <a:endParaRPr/>
          </a:p>
        </p:txBody>
      </p:sp>
      <p:sp>
        <p:nvSpPr>
          <p:cNvPr id="261" name="Shape 261"/>
          <p:cNvSpPr>
            <a:spLocks noGrp="1"/>
          </p:cNvSpPr>
          <p:nvPr>
            <p:ph type="body" sz="quarter" idx="1"/>
          </p:nvPr>
        </p:nvSpPr>
        <p:spPr>
          <a:prstGeom prst="rect">
            <a:avLst/>
          </a:prstGeom>
        </p:spPr>
        <p:txBody>
          <a:bodyPr/>
          <a:lstStyle/>
          <a:p>
            <a:r>
              <a:t>Compensated respiratory acidosis - pH is within normal range for a preterm baby, PC02 elevated, p02 low, HCO3 elevated, BE normal.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r>
              <a:t>This equation demonstrates the links between pH (number of hydrogen ions), CO2 and HCO3.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A15AE2-102C-4C02-8A71-E0360520694C}" type="datetime1">
              <a:rPr lang="en-GB" smtClean="0"/>
              <a:t>22/04/2021</a:t>
            </a:fld>
            <a:endParaRPr lang="en-GB"/>
          </a:p>
        </p:txBody>
      </p:sp>
      <p:sp>
        <p:nvSpPr>
          <p:cNvPr id="5" name="Footer Placeholder 4"/>
          <p:cNvSpPr>
            <a:spLocks noGrp="1"/>
          </p:cNvSpPr>
          <p:nvPr>
            <p:ph type="ftr" sz="quarter" idx="11"/>
          </p:nvPr>
        </p:nvSpPr>
        <p:spPr/>
        <p:txBody>
          <a:bodyPr/>
          <a:lstStyle/>
          <a:p>
            <a:r>
              <a:rPr lang="en-GB"/>
              <a:t>EMNODN Learning Library</a:t>
            </a:r>
          </a:p>
        </p:txBody>
      </p:sp>
      <p:sp>
        <p:nvSpPr>
          <p:cNvPr id="6" name="Slide Number Placeholder 5"/>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382197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580F8-7D79-4F7E-88D4-643ED9E5AC6B}" type="datetime1">
              <a:rPr lang="en-GB" smtClean="0"/>
              <a:t>22/04/2021</a:t>
            </a:fld>
            <a:endParaRPr lang="en-GB"/>
          </a:p>
        </p:txBody>
      </p:sp>
      <p:sp>
        <p:nvSpPr>
          <p:cNvPr id="5" name="Footer Placeholder 4"/>
          <p:cNvSpPr>
            <a:spLocks noGrp="1"/>
          </p:cNvSpPr>
          <p:nvPr>
            <p:ph type="ftr" sz="quarter" idx="11"/>
          </p:nvPr>
        </p:nvSpPr>
        <p:spPr/>
        <p:txBody>
          <a:bodyPr/>
          <a:lstStyle/>
          <a:p>
            <a:r>
              <a:rPr lang="en-GB"/>
              <a:t>EMNODN Learning Library</a:t>
            </a:r>
          </a:p>
        </p:txBody>
      </p:sp>
      <p:sp>
        <p:nvSpPr>
          <p:cNvPr id="6" name="Slide Number Placeholder 5"/>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279283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476FA7-8545-4569-B434-0057CD173154}" type="datetime1">
              <a:rPr lang="en-GB" smtClean="0"/>
              <a:t>22/04/2021</a:t>
            </a:fld>
            <a:endParaRPr lang="en-GB"/>
          </a:p>
        </p:txBody>
      </p:sp>
      <p:sp>
        <p:nvSpPr>
          <p:cNvPr id="5" name="Footer Placeholder 4"/>
          <p:cNvSpPr>
            <a:spLocks noGrp="1"/>
          </p:cNvSpPr>
          <p:nvPr>
            <p:ph type="ftr" sz="quarter" idx="11"/>
          </p:nvPr>
        </p:nvSpPr>
        <p:spPr/>
        <p:txBody>
          <a:bodyPr/>
          <a:lstStyle/>
          <a:p>
            <a:r>
              <a:rPr lang="en-GB"/>
              <a:t>EMNODN Learning Library</a:t>
            </a:r>
          </a:p>
        </p:txBody>
      </p:sp>
      <p:sp>
        <p:nvSpPr>
          <p:cNvPr id="6" name="Slide Number Placeholder 5"/>
          <p:cNvSpPr>
            <a:spLocks noGrp="1"/>
          </p:cNvSpPr>
          <p:nvPr>
            <p:ph type="sldNum" sz="quarter" idx="12"/>
          </p:nvPr>
        </p:nvSpPr>
        <p:spPr/>
        <p:txBody>
          <a:bodyPr/>
          <a:lstStyle/>
          <a:p>
            <a:fld id="{49DDAEBF-1BCB-4707-BC7F-F2D3E641499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42148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421C7B-EB0B-406D-B5B0-30CB7EC0CF9D}" type="datetime1">
              <a:rPr lang="en-GB" smtClean="0"/>
              <a:t>22/04/2021</a:t>
            </a:fld>
            <a:endParaRPr lang="en-GB"/>
          </a:p>
        </p:txBody>
      </p:sp>
      <p:sp>
        <p:nvSpPr>
          <p:cNvPr id="5" name="Footer Placeholder 4"/>
          <p:cNvSpPr>
            <a:spLocks noGrp="1"/>
          </p:cNvSpPr>
          <p:nvPr>
            <p:ph type="ftr" sz="quarter" idx="11"/>
          </p:nvPr>
        </p:nvSpPr>
        <p:spPr/>
        <p:txBody>
          <a:bodyPr/>
          <a:lstStyle/>
          <a:p>
            <a:r>
              <a:rPr lang="en-GB"/>
              <a:t>EMNODN Learning Library</a:t>
            </a:r>
          </a:p>
        </p:txBody>
      </p:sp>
      <p:sp>
        <p:nvSpPr>
          <p:cNvPr id="6" name="Slide Number Placeholder 5"/>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294703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05E973-0D16-4957-AA94-C0F75F729970}" type="datetime1">
              <a:rPr lang="en-GB" smtClean="0"/>
              <a:t>22/04/2021</a:t>
            </a:fld>
            <a:endParaRPr lang="en-GB"/>
          </a:p>
        </p:txBody>
      </p:sp>
      <p:sp>
        <p:nvSpPr>
          <p:cNvPr id="5" name="Footer Placeholder 4"/>
          <p:cNvSpPr>
            <a:spLocks noGrp="1"/>
          </p:cNvSpPr>
          <p:nvPr>
            <p:ph type="ftr" sz="quarter" idx="11"/>
          </p:nvPr>
        </p:nvSpPr>
        <p:spPr/>
        <p:txBody>
          <a:bodyPr/>
          <a:lstStyle/>
          <a:p>
            <a:r>
              <a:rPr lang="en-GB"/>
              <a:t>EMNODN Learning Library</a:t>
            </a:r>
          </a:p>
        </p:txBody>
      </p:sp>
      <p:sp>
        <p:nvSpPr>
          <p:cNvPr id="6" name="Slide Number Placeholder 5"/>
          <p:cNvSpPr>
            <a:spLocks noGrp="1"/>
          </p:cNvSpPr>
          <p:nvPr>
            <p:ph type="sldNum" sz="quarter" idx="12"/>
          </p:nvPr>
        </p:nvSpPr>
        <p:spPr/>
        <p:txBody>
          <a:bodyPr/>
          <a:lstStyle/>
          <a:p>
            <a:fld id="{49DDAEBF-1BCB-4707-BC7F-F2D3E641499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45456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8E5097-81C0-4523-B145-599CEFAC0A9A}" type="datetime1">
              <a:rPr lang="en-GB" smtClean="0"/>
              <a:t>22/04/2021</a:t>
            </a:fld>
            <a:endParaRPr lang="en-GB"/>
          </a:p>
        </p:txBody>
      </p:sp>
      <p:sp>
        <p:nvSpPr>
          <p:cNvPr id="5" name="Footer Placeholder 4"/>
          <p:cNvSpPr>
            <a:spLocks noGrp="1"/>
          </p:cNvSpPr>
          <p:nvPr>
            <p:ph type="ftr" sz="quarter" idx="11"/>
          </p:nvPr>
        </p:nvSpPr>
        <p:spPr/>
        <p:txBody>
          <a:bodyPr/>
          <a:lstStyle/>
          <a:p>
            <a:r>
              <a:rPr lang="en-GB"/>
              <a:t>EMNODN Learning Library</a:t>
            </a:r>
          </a:p>
        </p:txBody>
      </p:sp>
      <p:sp>
        <p:nvSpPr>
          <p:cNvPr id="6" name="Slide Number Placeholder 5"/>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1561130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0247B7-57F1-4526-88BF-25EC8621B933}" type="datetime1">
              <a:rPr lang="en-GB" smtClean="0"/>
              <a:t>22/04/2021</a:t>
            </a:fld>
            <a:endParaRPr lang="en-GB"/>
          </a:p>
        </p:txBody>
      </p:sp>
      <p:sp>
        <p:nvSpPr>
          <p:cNvPr id="5" name="Footer Placeholder 4"/>
          <p:cNvSpPr>
            <a:spLocks noGrp="1"/>
          </p:cNvSpPr>
          <p:nvPr>
            <p:ph type="ftr" sz="quarter" idx="11"/>
          </p:nvPr>
        </p:nvSpPr>
        <p:spPr/>
        <p:txBody>
          <a:bodyPr/>
          <a:lstStyle/>
          <a:p>
            <a:r>
              <a:rPr lang="en-GB"/>
              <a:t>EMNODN Learning Library</a:t>
            </a:r>
          </a:p>
        </p:txBody>
      </p:sp>
      <p:sp>
        <p:nvSpPr>
          <p:cNvPr id="6" name="Slide Number Placeholder 5"/>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3576957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BDA1B3-B468-432A-9D0C-9C94066237F8}" type="datetime1">
              <a:rPr lang="en-GB" smtClean="0"/>
              <a:t>22/04/2021</a:t>
            </a:fld>
            <a:endParaRPr lang="en-GB"/>
          </a:p>
        </p:txBody>
      </p:sp>
      <p:sp>
        <p:nvSpPr>
          <p:cNvPr id="5" name="Footer Placeholder 4"/>
          <p:cNvSpPr>
            <a:spLocks noGrp="1"/>
          </p:cNvSpPr>
          <p:nvPr>
            <p:ph type="ftr" sz="quarter" idx="11"/>
          </p:nvPr>
        </p:nvSpPr>
        <p:spPr/>
        <p:txBody>
          <a:bodyPr/>
          <a:lstStyle/>
          <a:p>
            <a:r>
              <a:rPr lang="en-GB"/>
              <a:t>EMNODN Learning Library</a:t>
            </a:r>
          </a:p>
        </p:txBody>
      </p:sp>
      <p:sp>
        <p:nvSpPr>
          <p:cNvPr id="6" name="Slide Number Placeholder 5"/>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2539462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256392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B950A-313D-4D73-BD04-2C168A3150DB}" type="datetime1">
              <a:rPr lang="en-GB" smtClean="0"/>
              <a:t>22/04/2021</a:t>
            </a:fld>
            <a:endParaRPr lang="en-GB"/>
          </a:p>
        </p:txBody>
      </p:sp>
      <p:sp>
        <p:nvSpPr>
          <p:cNvPr id="5" name="Footer Placeholder 4"/>
          <p:cNvSpPr>
            <a:spLocks noGrp="1"/>
          </p:cNvSpPr>
          <p:nvPr>
            <p:ph type="ftr" sz="quarter" idx="11"/>
          </p:nvPr>
        </p:nvSpPr>
        <p:spPr/>
        <p:txBody>
          <a:bodyPr/>
          <a:lstStyle/>
          <a:p>
            <a:r>
              <a:rPr lang="en-GB"/>
              <a:t>EMNODN Learning Library</a:t>
            </a:r>
          </a:p>
        </p:txBody>
      </p:sp>
      <p:sp>
        <p:nvSpPr>
          <p:cNvPr id="6" name="Slide Number Placeholder 5"/>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39621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EA75A-6D9D-4885-B2FD-688E0ECD09CF}" type="datetime1">
              <a:rPr lang="en-GB" smtClean="0"/>
              <a:t>22/04/2021</a:t>
            </a:fld>
            <a:endParaRPr lang="en-GB"/>
          </a:p>
        </p:txBody>
      </p:sp>
      <p:sp>
        <p:nvSpPr>
          <p:cNvPr id="5" name="Footer Placeholder 4"/>
          <p:cNvSpPr>
            <a:spLocks noGrp="1"/>
          </p:cNvSpPr>
          <p:nvPr>
            <p:ph type="ftr" sz="quarter" idx="11"/>
          </p:nvPr>
        </p:nvSpPr>
        <p:spPr/>
        <p:txBody>
          <a:bodyPr/>
          <a:lstStyle/>
          <a:p>
            <a:r>
              <a:rPr lang="en-GB"/>
              <a:t>EMNODN Learning Library</a:t>
            </a:r>
          </a:p>
        </p:txBody>
      </p:sp>
      <p:sp>
        <p:nvSpPr>
          <p:cNvPr id="6" name="Slide Number Placeholder 5"/>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1057445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D15B6C-8D9C-4768-9A41-A499AD2F17D9}" type="datetime1">
              <a:rPr lang="en-GB" smtClean="0"/>
              <a:t>22/04/2021</a:t>
            </a:fld>
            <a:endParaRPr lang="en-GB"/>
          </a:p>
        </p:txBody>
      </p:sp>
      <p:sp>
        <p:nvSpPr>
          <p:cNvPr id="6" name="Footer Placeholder 5"/>
          <p:cNvSpPr>
            <a:spLocks noGrp="1"/>
          </p:cNvSpPr>
          <p:nvPr>
            <p:ph type="ftr" sz="quarter" idx="11"/>
          </p:nvPr>
        </p:nvSpPr>
        <p:spPr/>
        <p:txBody>
          <a:bodyPr/>
          <a:lstStyle/>
          <a:p>
            <a:r>
              <a:rPr lang="en-GB"/>
              <a:t>EMNODN Learning Library</a:t>
            </a:r>
          </a:p>
        </p:txBody>
      </p:sp>
      <p:sp>
        <p:nvSpPr>
          <p:cNvPr id="7" name="Slide Number Placeholder 6"/>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4146870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F333E8-C049-4C89-9065-9BD617177FFC}" type="datetime1">
              <a:rPr lang="en-GB" smtClean="0"/>
              <a:t>22/04/2021</a:t>
            </a:fld>
            <a:endParaRPr lang="en-GB"/>
          </a:p>
        </p:txBody>
      </p:sp>
      <p:sp>
        <p:nvSpPr>
          <p:cNvPr id="8" name="Footer Placeholder 7"/>
          <p:cNvSpPr>
            <a:spLocks noGrp="1"/>
          </p:cNvSpPr>
          <p:nvPr>
            <p:ph type="ftr" sz="quarter" idx="11"/>
          </p:nvPr>
        </p:nvSpPr>
        <p:spPr/>
        <p:txBody>
          <a:bodyPr/>
          <a:lstStyle/>
          <a:p>
            <a:r>
              <a:rPr lang="en-GB"/>
              <a:t>EMNODN Learning Library</a:t>
            </a:r>
          </a:p>
        </p:txBody>
      </p:sp>
      <p:sp>
        <p:nvSpPr>
          <p:cNvPr id="9" name="Slide Number Placeholder 8"/>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368126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2FAE92-54C6-4971-BE8F-08092882F0C1}" type="datetime1">
              <a:rPr lang="en-GB" smtClean="0"/>
              <a:t>22/04/2021</a:t>
            </a:fld>
            <a:endParaRPr lang="en-GB"/>
          </a:p>
        </p:txBody>
      </p:sp>
      <p:sp>
        <p:nvSpPr>
          <p:cNvPr id="4" name="Footer Placeholder 3"/>
          <p:cNvSpPr>
            <a:spLocks noGrp="1"/>
          </p:cNvSpPr>
          <p:nvPr>
            <p:ph type="ftr" sz="quarter" idx="11"/>
          </p:nvPr>
        </p:nvSpPr>
        <p:spPr/>
        <p:txBody>
          <a:bodyPr/>
          <a:lstStyle/>
          <a:p>
            <a:r>
              <a:rPr lang="en-GB"/>
              <a:t>EMNODN Learning Library</a:t>
            </a:r>
          </a:p>
        </p:txBody>
      </p:sp>
      <p:sp>
        <p:nvSpPr>
          <p:cNvPr id="5" name="Slide Number Placeholder 4"/>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2815466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A28FE-8A99-4C74-89DC-82B49BAFD6F4}" type="datetime1">
              <a:rPr lang="en-GB" smtClean="0"/>
              <a:t>22/04/2021</a:t>
            </a:fld>
            <a:endParaRPr lang="en-GB"/>
          </a:p>
        </p:txBody>
      </p:sp>
      <p:sp>
        <p:nvSpPr>
          <p:cNvPr id="3" name="Footer Placeholder 2"/>
          <p:cNvSpPr>
            <a:spLocks noGrp="1"/>
          </p:cNvSpPr>
          <p:nvPr>
            <p:ph type="ftr" sz="quarter" idx="11"/>
          </p:nvPr>
        </p:nvSpPr>
        <p:spPr/>
        <p:txBody>
          <a:bodyPr/>
          <a:lstStyle/>
          <a:p>
            <a:r>
              <a:rPr lang="en-GB"/>
              <a:t>EMNODN Learning Library</a:t>
            </a:r>
          </a:p>
        </p:txBody>
      </p:sp>
      <p:sp>
        <p:nvSpPr>
          <p:cNvPr id="4" name="Slide Number Placeholder 3"/>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7481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94AC7A-5101-4ED5-AB33-41333E57E218}" type="datetime1">
              <a:rPr lang="en-GB" smtClean="0"/>
              <a:t>22/04/2021</a:t>
            </a:fld>
            <a:endParaRPr lang="en-GB"/>
          </a:p>
        </p:txBody>
      </p:sp>
      <p:sp>
        <p:nvSpPr>
          <p:cNvPr id="6" name="Footer Placeholder 5"/>
          <p:cNvSpPr>
            <a:spLocks noGrp="1"/>
          </p:cNvSpPr>
          <p:nvPr>
            <p:ph type="ftr" sz="quarter" idx="11"/>
          </p:nvPr>
        </p:nvSpPr>
        <p:spPr/>
        <p:txBody>
          <a:bodyPr/>
          <a:lstStyle/>
          <a:p>
            <a:r>
              <a:rPr lang="en-GB"/>
              <a:t>EMNODN Learning Library</a:t>
            </a:r>
          </a:p>
        </p:txBody>
      </p:sp>
      <p:sp>
        <p:nvSpPr>
          <p:cNvPr id="7" name="Slide Number Placeholder 6"/>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4033140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GB"/>
              <a:t>EMNODN Learning Library</a:t>
            </a:r>
          </a:p>
        </p:txBody>
      </p:sp>
      <p:sp>
        <p:nvSpPr>
          <p:cNvPr id="7" name="Slide Number Placeholder 6"/>
          <p:cNvSpPr>
            <a:spLocks noGrp="1"/>
          </p:cNvSpPr>
          <p:nvPr>
            <p:ph type="sldNum" sz="quarter" idx="12"/>
          </p:nvPr>
        </p:nvSpPr>
        <p:spPr/>
        <p:txBody>
          <a:bodyPr/>
          <a:lstStyle/>
          <a:p>
            <a:fld id="{49DDAEBF-1BCB-4707-BC7F-F2D3E6414991}" type="slidenum">
              <a:rPr lang="en-GB" smtClean="0"/>
              <a:t>‹#›</a:t>
            </a:fld>
            <a:endParaRPr lang="en-GB"/>
          </a:p>
        </p:txBody>
      </p:sp>
      <p:sp>
        <p:nvSpPr>
          <p:cNvPr id="5" name="Date Placeholder 4"/>
          <p:cNvSpPr>
            <a:spLocks noGrp="1"/>
          </p:cNvSpPr>
          <p:nvPr>
            <p:ph type="dt" sz="half" idx="10"/>
          </p:nvPr>
        </p:nvSpPr>
        <p:spPr/>
        <p:txBody>
          <a:bodyPr/>
          <a:lstStyle/>
          <a:p>
            <a:fld id="{D0B46DC7-8256-492F-A305-FDD1D528C7D2}" type="datetime1">
              <a:rPr lang="en-GB" smtClean="0"/>
              <a:t>22/04/2021</a:t>
            </a:fld>
            <a:endParaRPr lang="en-GB"/>
          </a:p>
        </p:txBody>
      </p:sp>
    </p:spTree>
    <p:extLst>
      <p:ext uri="{BB962C8B-B14F-4D97-AF65-F5344CB8AC3E}">
        <p14:creationId xmlns:p14="http://schemas.microsoft.com/office/powerpoint/2010/main" val="53145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3DC43F-46CF-477E-BAB6-B716A7B9FC8D}" type="datetime1">
              <a:rPr lang="en-GB" smtClean="0"/>
              <a:t>22/04/2021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a:t>EMNODN Learning Library</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9DDAEBF-1BCB-4707-BC7F-F2D3E6414991}" type="slidenum">
              <a:rPr lang="en-GB" smtClean="0"/>
              <a:t>‹#›</a:t>
            </a:fld>
            <a:endParaRPr lang="en-GB"/>
          </a:p>
        </p:txBody>
      </p:sp>
    </p:spTree>
    <p:extLst>
      <p:ext uri="{BB962C8B-B14F-4D97-AF65-F5344CB8AC3E}">
        <p14:creationId xmlns:p14="http://schemas.microsoft.com/office/powerpoint/2010/main" val="195989614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24.sv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8" name="Rectangle 117">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1B3FE-7E53-40CE-A84A-BA502EFB98EE}"/>
              </a:ext>
            </a:extLst>
          </p:cNvPr>
          <p:cNvSpPr>
            <a:spLocks noGrp="1"/>
          </p:cNvSpPr>
          <p:nvPr>
            <p:ph type="ctrTitle"/>
          </p:nvPr>
        </p:nvSpPr>
        <p:spPr>
          <a:xfrm>
            <a:off x="1339593" y="1943584"/>
            <a:ext cx="5698067" cy="1502229"/>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Learning Library</a:t>
            </a:r>
          </a:p>
        </p:txBody>
      </p:sp>
      <p:sp>
        <p:nvSpPr>
          <p:cNvPr id="120" name="Isosceles Triangle 119">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2" name="Straight Connector 121">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3D0F67FA-93E6-4F9A-91F5-6D45B18FC3F7}"/>
              </a:ext>
            </a:extLst>
          </p:cNvPr>
          <p:cNvSpPr>
            <a:spLocks noGrp="1"/>
          </p:cNvSpPr>
          <p:nvPr>
            <p:ph type="ftr" sz="quarter" idx="11"/>
          </p:nvPr>
        </p:nvSpPr>
        <p:spPr>
          <a:xfrm>
            <a:off x="421298" y="6327501"/>
            <a:ext cx="6297612" cy="365125"/>
          </a:xfrm>
        </p:spPr>
        <p:txBody>
          <a:bodyPr vert="horz" lIns="91440" tIns="45720" rIns="91440" bIns="45720" rtlCol="0">
            <a:noAutofit/>
          </a:bodyPr>
          <a:lstStyle/>
          <a:p>
            <a:r>
              <a:rPr lang="en-US" sz="1000" b="1" kern="1200" dirty="0">
                <a:solidFill>
                  <a:schemeClr val="accent2"/>
                </a:solidFill>
                <a:latin typeface="Arial" panose="020B0604020202020204" pitchFamily="34" charset="0"/>
                <a:cs typeface="Arial" panose="020B0604020202020204" pitchFamily="34" charset="0"/>
              </a:rPr>
              <a:t>EMNODN Learning Library</a:t>
            </a:r>
          </a:p>
          <a:p>
            <a:r>
              <a:rPr lang="en-US" sz="1000" kern="1200" dirty="0">
                <a:solidFill>
                  <a:schemeClr val="accent2"/>
                </a:solidFill>
                <a:latin typeface="Arial" panose="020B0604020202020204" pitchFamily="34" charset="0"/>
                <a:cs typeface="Arial" panose="020B0604020202020204" pitchFamily="34" charset="0"/>
              </a:rPr>
              <a:t>Content provided by Rachel Cook, University Hospitals of Derby &amp; Burton</a:t>
            </a:r>
          </a:p>
        </p:txBody>
      </p:sp>
      <p:sp>
        <p:nvSpPr>
          <p:cNvPr id="124" name="Isosceles Triangle 123">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E9D7F9D2-DC82-4B23-872E-09DF2675F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8282" y="326354"/>
            <a:ext cx="893064" cy="359664"/>
          </a:xfrm>
          <a:prstGeom prst="rect">
            <a:avLst/>
          </a:prstGeom>
        </p:spPr>
      </p:pic>
      <p:sp>
        <p:nvSpPr>
          <p:cNvPr id="6" name="TextBox 5">
            <a:extLst>
              <a:ext uri="{FF2B5EF4-FFF2-40B4-BE49-F238E27FC236}">
                <a16:creationId xmlns:a16="http://schemas.microsoft.com/office/drawing/2014/main" id="{21DCCCA7-A45E-45C6-A49D-A3738D7D7C1B}"/>
              </a:ext>
            </a:extLst>
          </p:cNvPr>
          <p:cNvSpPr txBox="1"/>
          <p:nvPr/>
        </p:nvSpPr>
        <p:spPr>
          <a:xfrm>
            <a:off x="8167914" y="778975"/>
            <a:ext cx="3685032" cy="600164"/>
          </a:xfrm>
          <a:prstGeom prst="rect">
            <a:avLst/>
          </a:prstGeom>
          <a:noFill/>
        </p:spPr>
        <p:txBody>
          <a:bodyPr wrap="square" rtlCol="0">
            <a:spAutoFit/>
          </a:bodyPr>
          <a:lstStyle/>
          <a:p>
            <a:pPr algn="r">
              <a:spcAft>
                <a:spcPts val="600"/>
              </a:spcAft>
            </a:pPr>
            <a:r>
              <a:rPr lang="en-GB" sz="1400" b="1" dirty="0">
                <a:latin typeface="Arial" panose="020B0604020202020204" pitchFamily="34" charset="0"/>
                <a:cs typeface="Arial" panose="020B0604020202020204" pitchFamily="34" charset="0"/>
              </a:rPr>
              <a:t>East Midlands Neonatal</a:t>
            </a:r>
            <a:endParaRPr lang="en-GB" sz="1400" b="1">
              <a:latin typeface="Arial" panose="020B0604020202020204" pitchFamily="34" charset="0"/>
              <a:cs typeface="Arial" panose="020B0604020202020204" pitchFamily="34" charset="0"/>
            </a:endParaRPr>
          </a:p>
          <a:p>
            <a:pPr algn="r">
              <a:spcAft>
                <a:spcPts val="600"/>
              </a:spcAft>
            </a:pPr>
            <a:r>
              <a:rPr lang="en-GB" sz="1400" b="1" dirty="0">
                <a:latin typeface="Arial" panose="020B0604020202020204" pitchFamily="34" charset="0"/>
                <a:cs typeface="Arial" panose="020B0604020202020204" pitchFamily="34" charset="0"/>
              </a:rPr>
              <a:t>Operational Delivery Network</a:t>
            </a:r>
            <a:endParaRPr lang="en-GB" sz="1400" b="1">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3B0527F-B050-49CC-9F2A-9EEF29F49950}"/>
              </a:ext>
            </a:extLst>
          </p:cNvPr>
          <p:cNvSpPr>
            <a:spLocks noGrp="1"/>
          </p:cNvSpPr>
          <p:nvPr>
            <p:ph type="subTitle" idx="1"/>
          </p:nvPr>
        </p:nvSpPr>
        <p:spPr>
          <a:xfrm>
            <a:off x="2155022" y="3492854"/>
            <a:ext cx="8456871" cy="1663286"/>
          </a:xfrm>
          <a:solidFill>
            <a:schemeClr val="bg1"/>
          </a:solidFill>
        </p:spPr>
        <p:txBody>
          <a:bodyPr vert="horz" lIns="91440" tIns="45720" rIns="91440" bIns="45720" rtlCol="0" anchor="ctr">
            <a:normAutofit/>
          </a:bodyPr>
          <a:lstStyle/>
          <a:p>
            <a:pPr algn="l"/>
            <a:r>
              <a:rPr lang="en-US" sz="4000" dirty="0">
                <a:latin typeface="Arial" panose="020B0604020202020204" pitchFamily="34" charset="0"/>
                <a:cs typeface="Arial" panose="020B0604020202020204" pitchFamily="34" charset="0"/>
              </a:rPr>
              <a:t>An introduction to blood gases</a:t>
            </a:r>
          </a:p>
        </p:txBody>
      </p:sp>
    </p:spTree>
    <p:extLst>
      <p:ext uri="{BB962C8B-B14F-4D97-AF65-F5344CB8AC3E}">
        <p14:creationId xmlns:p14="http://schemas.microsoft.com/office/powerpoint/2010/main" val="1476926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48F08E-601A-4680-AD68-420F3652046C}"/>
              </a:ext>
            </a:extLst>
          </p:cNvPr>
          <p:cNvSpPr>
            <a:spLocks noGrp="1"/>
          </p:cNvSpPr>
          <p:nvPr>
            <p:ph type="title"/>
          </p:nvPr>
        </p:nvSpPr>
        <p:spPr>
          <a:xfrm>
            <a:off x="1333502" y="609600"/>
            <a:ext cx="8596668" cy="1320800"/>
          </a:xfrm>
        </p:spPr>
        <p:txBody>
          <a:bodyPr vert="horz" lIns="91440" tIns="45720" rIns="91440" bIns="45720" rtlCol="0" anchor="t">
            <a:normAutofit/>
          </a:bodyPr>
          <a:lstStyle/>
          <a:p>
            <a:r>
              <a:rPr lang="en-US" dirty="0">
                <a:latin typeface="Arial" panose="020B0604020202020204" pitchFamily="34" charset="0"/>
                <a:cs typeface="Arial" panose="020B0604020202020204" pitchFamily="34" charset="0"/>
              </a:rPr>
              <a:t>Base Excess</a:t>
            </a:r>
          </a:p>
        </p:txBody>
      </p:sp>
      <p:sp>
        <p:nvSpPr>
          <p:cNvPr id="24" name="Isosceles Triangle 23">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8" name="Straight Connector 27">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2652467F-71DB-4B25-ADFC-E10C46751BA3}"/>
              </a:ext>
            </a:extLst>
          </p:cNvPr>
          <p:cNvSpPr>
            <a:spLocks noGrp="1"/>
          </p:cNvSpPr>
          <p:nvPr>
            <p:ph type="body" idx="1"/>
          </p:nvPr>
        </p:nvSpPr>
        <p:spPr>
          <a:xfrm>
            <a:off x="1336148" y="1435354"/>
            <a:ext cx="8470898" cy="2200286"/>
          </a:xfrm>
        </p:spPr>
        <p:txBody>
          <a:bodyPr vert="horz" lIns="91440" tIns="45720" rIns="91440" bIns="45720" rtlCol="0">
            <a:normAutofit/>
          </a:bodyPr>
          <a:lstStyle/>
          <a:p>
            <a:pPr marL="0" indent="0">
              <a:buNone/>
            </a:pPr>
            <a:r>
              <a:rPr lang="en-US" sz="2000" dirty="0">
                <a:latin typeface="Arial" panose="020B0604020202020204" pitchFamily="34" charset="0"/>
                <a:cs typeface="Arial" panose="020B0604020202020204" pitchFamily="34" charset="0"/>
              </a:rPr>
              <a:t>Base excess is the amount of acid which would have to be added to blood to correct the pH to 7.4</a:t>
            </a:r>
          </a:p>
          <a:p>
            <a:pPr marL="0" indent="0">
              <a:buNone/>
            </a:pPr>
            <a:endParaRPr lang="en-US" sz="2000" dirty="0">
              <a:latin typeface="Arial" panose="020B0604020202020204" pitchFamily="34" charset="0"/>
              <a:cs typeface="Arial" panose="020B0604020202020204" pitchFamily="34" charset="0"/>
            </a:endParaRPr>
          </a:p>
          <a:p>
            <a:pPr marL="0" indent="0" algn="ctr">
              <a:spcBef>
                <a:spcPts val="0"/>
              </a:spcBef>
              <a:buNone/>
              <a:defRPr>
                <a:latin typeface="Arial"/>
                <a:ea typeface="Arial"/>
                <a:cs typeface="Arial"/>
                <a:sym typeface="Arial"/>
              </a:defRPr>
            </a:pPr>
            <a:r>
              <a:rPr lang="en-US" sz="2000" dirty="0">
                <a:latin typeface="Arial" panose="020B0604020202020204" pitchFamily="34" charset="0"/>
                <a:cs typeface="Arial" panose="020B0604020202020204" pitchFamily="34" charset="0"/>
              </a:rPr>
              <a:t>Normal Values:</a:t>
            </a:r>
            <a:r>
              <a:rPr lang="en-US" sz="2000" b="1" dirty="0">
                <a:latin typeface="Arial" panose="020B0604020202020204" pitchFamily="34" charset="0"/>
                <a:cs typeface="Arial" panose="020B0604020202020204" pitchFamily="34" charset="0"/>
              </a:rPr>
              <a:t> -4 - +4 </a:t>
            </a:r>
          </a:p>
          <a:p>
            <a:pPr marL="0" indent="0" algn="ctr">
              <a:spcBef>
                <a:spcPts val="0"/>
              </a:spcBef>
              <a:buNone/>
              <a:defRPr>
                <a:latin typeface="Arial"/>
                <a:ea typeface="Arial"/>
                <a:cs typeface="Arial"/>
                <a:sym typeface="Arial"/>
              </a:defRPr>
            </a:pPr>
            <a:r>
              <a:rPr lang="en-US" sz="2000" dirty="0">
                <a:latin typeface="Arial" panose="020B0604020202020204" pitchFamily="34" charset="0"/>
                <a:cs typeface="Arial" panose="020B0604020202020204" pitchFamily="34" charset="0"/>
              </a:rPr>
              <a:t>A baby with a base excess below -4 is acidotic </a:t>
            </a:r>
          </a:p>
          <a:p>
            <a:pPr marL="0" indent="0" algn="ctr">
              <a:spcBef>
                <a:spcPts val="0"/>
              </a:spcBef>
              <a:buNone/>
              <a:defRPr>
                <a:latin typeface="Arial"/>
                <a:ea typeface="Arial"/>
                <a:cs typeface="Arial"/>
                <a:sym typeface="Arial"/>
              </a:defRPr>
            </a:pPr>
            <a:r>
              <a:rPr lang="en-US" sz="2000" dirty="0">
                <a:latin typeface="Arial" panose="020B0604020202020204" pitchFamily="34" charset="0"/>
                <a:cs typeface="Arial" panose="020B0604020202020204" pitchFamily="34" charset="0"/>
              </a:rPr>
              <a:t>Baby with a base excess above +4 is alkalotic</a:t>
            </a:r>
          </a:p>
          <a:p>
            <a:pPr marL="0" indent="0"/>
            <a:endParaRPr lang="en-US" dirty="0"/>
          </a:p>
          <a:p>
            <a:pPr marL="0" indent="0"/>
            <a:endParaRPr lang="en-US" dirty="0"/>
          </a:p>
        </p:txBody>
      </p:sp>
      <p:sp>
        <p:nvSpPr>
          <p:cNvPr id="32"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Shape 182">
            <a:extLst>
              <a:ext uri="{FF2B5EF4-FFF2-40B4-BE49-F238E27FC236}">
                <a16:creationId xmlns:a16="http://schemas.microsoft.com/office/drawing/2014/main" id="{A196B6E5-63FC-4382-BB51-03635BE2F6BA}"/>
              </a:ext>
            </a:extLst>
          </p:cNvPr>
          <p:cNvSpPr/>
          <p:nvPr/>
        </p:nvSpPr>
        <p:spPr>
          <a:xfrm>
            <a:off x="434446" y="3581278"/>
            <a:ext cx="3042705" cy="2334986"/>
          </a:xfrm>
          <a:prstGeom prst="wedgeEllipseCallout">
            <a:avLst>
              <a:gd name="adj1" fmla="val -49385"/>
              <a:gd name="adj2" fmla="val 62829"/>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solidFill>
                  <a:srgbClr val="FFFFFF"/>
                </a:solidFill>
                <a:latin typeface="Arial"/>
                <a:ea typeface="Arial"/>
                <a:cs typeface="Arial"/>
                <a:sym typeface="Arial"/>
              </a:defRPr>
            </a:lvl1pPr>
          </a:lstStyle>
          <a:p>
            <a:pPr algn="ctr">
              <a:spcAft>
                <a:spcPts val="600"/>
              </a:spcAft>
            </a:pPr>
            <a:r>
              <a:rPr dirty="0"/>
              <a:t>Blood gas analysis is about looking at patterns and trends </a:t>
            </a:r>
          </a:p>
        </p:txBody>
      </p:sp>
      <p:sp>
        <p:nvSpPr>
          <p:cNvPr id="5" name="Rectangle 4">
            <a:extLst>
              <a:ext uri="{FF2B5EF4-FFF2-40B4-BE49-F238E27FC236}">
                <a16:creationId xmlns:a16="http://schemas.microsoft.com/office/drawing/2014/main" id="{89F150DC-B4B5-4DC4-9D80-08C37025C098}"/>
              </a:ext>
            </a:extLst>
          </p:cNvPr>
          <p:cNvSpPr/>
          <p:nvPr/>
        </p:nvSpPr>
        <p:spPr>
          <a:xfrm>
            <a:off x="4350280" y="4148998"/>
            <a:ext cx="6096000" cy="1846659"/>
          </a:xfrm>
          <a:prstGeom prst="rect">
            <a:avLst/>
          </a:prstGeom>
        </p:spPr>
        <p:txBody>
          <a:bodyPr>
            <a:spAutoFit/>
          </a:bodyPr>
          <a:lstStyle/>
          <a:p>
            <a:pPr marL="444500" indent="-444500">
              <a:spcAft>
                <a:spcPts val="600"/>
              </a:spcAft>
              <a:buClr>
                <a:schemeClr val="accent1"/>
              </a:buClr>
              <a:buSzPct val="100000"/>
              <a:buFont typeface="Wingdings" panose="05000000000000000000" pitchFamily="2" charset="2"/>
              <a:buChar char="§"/>
              <a:defRPr>
                <a:latin typeface="Arial"/>
                <a:ea typeface="Arial"/>
                <a:cs typeface="Arial"/>
                <a:sym typeface="Arial"/>
              </a:defRPr>
            </a:pPr>
            <a:r>
              <a:rPr lang="en-GB" sz="2600" dirty="0">
                <a:solidFill>
                  <a:schemeClr val="tx2"/>
                </a:solidFill>
              </a:rPr>
              <a:t>Look at results</a:t>
            </a:r>
          </a:p>
          <a:p>
            <a:pPr marL="444500" indent="-444500">
              <a:spcAft>
                <a:spcPts val="600"/>
              </a:spcAft>
              <a:buClr>
                <a:schemeClr val="accent1"/>
              </a:buClr>
              <a:buSzPct val="100000"/>
              <a:buFont typeface="Wingdings" panose="05000000000000000000" pitchFamily="2" charset="2"/>
              <a:buChar char="§"/>
              <a:defRPr>
                <a:latin typeface="Arial"/>
                <a:ea typeface="Arial"/>
                <a:cs typeface="Arial"/>
                <a:sym typeface="Arial"/>
              </a:defRPr>
            </a:pPr>
            <a:r>
              <a:rPr lang="en-GB" sz="2600" dirty="0">
                <a:solidFill>
                  <a:schemeClr val="tx2"/>
                </a:solidFill>
              </a:rPr>
              <a:t>Check previous results</a:t>
            </a:r>
          </a:p>
          <a:p>
            <a:pPr marL="444500" indent="-444500">
              <a:spcAft>
                <a:spcPts val="600"/>
              </a:spcAft>
              <a:buClr>
                <a:schemeClr val="accent1"/>
              </a:buClr>
              <a:buSzPct val="100000"/>
              <a:buFont typeface="Wingdings" panose="05000000000000000000" pitchFamily="2" charset="2"/>
              <a:buChar char="§"/>
              <a:defRPr>
                <a:latin typeface="Arial"/>
                <a:ea typeface="Arial"/>
                <a:cs typeface="Arial"/>
                <a:sym typeface="Arial"/>
              </a:defRPr>
            </a:pPr>
            <a:r>
              <a:rPr lang="en-GB" sz="2600" dirty="0">
                <a:solidFill>
                  <a:schemeClr val="tx2"/>
                </a:solidFill>
              </a:rPr>
              <a:t>Inform medical staff/senior staff nurse</a:t>
            </a:r>
          </a:p>
        </p:txBody>
      </p:sp>
      <p:sp>
        <p:nvSpPr>
          <p:cNvPr id="25" name="Footer Placeholder 6">
            <a:extLst>
              <a:ext uri="{FF2B5EF4-FFF2-40B4-BE49-F238E27FC236}">
                <a16:creationId xmlns:a16="http://schemas.microsoft.com/office/drawing/2014/main" id="{706014B3-C085-4A9C-9A33-688505447687}"/>
              </a:ext>
            </a:extLst>
          </p:cNvPr>
          <p:cNvSpPr txBox="1">
            <a:spLocks/>
          </p:cNvSpPr>
          <p:nvPr/>
        </p:nvSpPr>
        <p:spPr>
          <a:xfrm>
            <a:off x="421298" y="6327501"/>
            <a:ext cx="6297612" cy="365125"/>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a:solidFill>
                  <a:schemeClr val="accent2"/>
                </a:solidFill>
                <a:latin typeface="Arial" panose="020B0604020202020204" pitchFamily="34" charset="0"/>
                <a:cs typeface="Arial" panose="020B0604020202020204" pitchFamily="34" charset="0"/>
              </a:rPr>
              <a:t>EMNODN Learning Library</a:t>
            </a:r>
          </a:p>
          <a:p>
            <a:r>
              <a:rPr lang="en-US" sz="1000">
                <a:solidFill>
                  <a:schemeClr val="accent2"/>
                </a:solidFill>
                <a:latin typeface="Arial" panose="020B0604020202020204" pitchFamily="34" charset="0"/>
                <a:cs typeface="Arial" panose="020B0604020202020204" pitchFamily="34" charset="0"/>
              </a:rPr>
              <a:t>Content provided by Rachel Cook, University Hospitals of Derby &amp; Burton</a:t>
            </a:r>
            <a:endParaRPr lang="en-US" sz="10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99333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1E387-00CE-41E0-BCB7-C3949A48BA8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Normal Values</a:t>
            </a:r>
          </a:p>
        </p:txBody>
      </p:sp>
      <p:graphicFrame>
        <p:nvGraphicFramePr>
          <p:cNvPr id="4" name="Table 186">
            <a:extLst>
              <a:ext uri="{FF2B5EF4-FFF2-40B4-BE49-F238E27FC236}">
                <a16:creationId xmlns:a16="http://schemas.microsoft.com/office/drawing/2014/main" id="{1DD77609-BCCA-454D-9683-179B76AABC5A}"/>
              </a:ext>
            </a:extLst>
          </p:cNvPr>
          <p:cNvGraphicFramePr/>
          <p:nvPr>
            <p:extLst>
              <p:ext uri="{D42A27DB-BD31-4B8C-83A1-F6EECF244321}">
                <p14:modId xmlns:p14="http://schemas.microsoft.com/office/powerpoint/2010/main" val="1913889619"/>
              </p:ext>
            </p:extLst>
          </p:nvPr>
        </p:nvGraphicFramePr>
        <p:xfrm>
          <a:off x="1797665" y="1511300"/>
          <a:ext cx="8596669" cy="4830206"/>
        </p:xfrm>
        <a:graphic>
          <a:graphicData uri="http://schemas.openxmlformats.org/drawingml/2006/table">
            <a:tbl>
              <a:tblPr firstRow="1" firstCol="1"/>
              <a:tblGrid>
                <a:gridCol w="2421484">
                  <a:extLst>
                    <a:ext uri="{9D8B030D-6E8A-4147-A177-3AD203B41FA5}">
                      <a16:colId xmlns:a16="http://schemas.microsoft.com/office/drawing/2014/main" val="20000"/>
                    </a:ext>
                  </a:extLst>
                </a:gridCol>
                <a:gridCol w="6175185">
                  <a:extLst>
                    <a:ext uri="{9D8B030D-6E8A-4147-A177-3AD203B41FA5}">
                      <a16:colId xmlns:a16="http://schemas.microsoft.com/office/drawing/2014/main" val="20001"/>
                    </a:ext>
                  </a:extLst>
                </a:gridCol>
              </a:tblGrid>
              <a:tr h="452991">
                <a:tc gridSpan="2">
                  <a:txBody>
                    <a:bodyPr/>
                    <a:lstStyle/>
                    <a:p>
                      <a:pPr algn="l" defTabSz="914400">
                        <a:tabLst>
                          <a:tab pos="1181100" algn="l"/>
                        </a:tabLst>
                        <a:defRPr b="0"/>
                      </a:pPr>
                      <a:r>
                        <a:rPr sz="2500" b="1">
                          <a:latin typeface="Arial"/>
                          <a:ea typeface="Arial"/>
                          <a:cs typeface="Arial"/>
                          <a:sym typeface="Arial"/>
                        </a:rPr>
                        <a:t>Neonatal (Arterial)</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tcPr>
                </a:tc>
                <a:tc hMerge="1">
                  <a:txBody>
                    <a:bodyPr/>
                    <a:lstStyle/>
                    <a:p>
                      <a:endParaRPr lang="en-US"/>
                    </a:p>
                  </a:txBody>
                  <a:tcPr/>
                </a:tc>
                <a:extLst>
                  <a:ext uri="{0D108BD9-81ED-4DB2-BD59-A6C34878D82A}">
                    <a16:rowId xmlns:a16="http://schemas.microsoft.com/office/drawing/2014/main" val="10000"/>
                  </a:ext>
                </a:extLst>
              </a:tr>
              <a:tr h="673124">
                <a:tc>
                  <a:txBody>
                    <a:bodyPr/>
                    <a:lstStyle/>
                    <a:p>
                      <a:pPr defTabSz="914400">
                        <a:tabLst>
                          <a:tab pos="1181100" algn="l"/>
                        </a:tabLst>
                        <a:defRPr b="0"/>
                      </a:pPr>
                      <a:r>
                        <a:rPr sz="2500" b="1">
                          <a:latin typeface="Arial"/>
                          <a:ea typeface="Arial"/>
                          <a:cs typeface="Arial"/>
                          <a:sym typeface="Arial"/>
                        </a:rPr>
                        <a:t>pH</a:t>
                      </a:r>
                    </a:p>
                  </a:txBody>
                  <a:tcPr marL="50800" marR="50800" marT="50800" marB="50800" anchor="ctr" horzOverflow="overflow">
                    <a:lnL w="12700">
                      <a:solidFill>
                        <a:srgbClr val="000000"/>
                      </a:solidFill>
                      <a:miter lim="400000"/>
                    </a:lnL>
                  </a:tcPr>
                </a:tc>
                <a:tc>
                  <a:txBody>
                    <a:bodyPr/>
                    <a:lstStyle/>
                    <a:p>
                      <a:pPr algn="l" defTabSz="914400"/>
                      <a:r>
                        <a:rPr sz="3500">
                          <a:latin typeface="Arial"/>
                          <a:ea typeface="Arial"/>
                          <a:cs typeface="Arial"/>
                          <a:sym typeface="Arial"/>
                        </a:rPr>
                        <a:t>7.35-7.45</a:t>
                      </a:r>
                    </a:p>
                  </a:txBody>
                  <a:tcPr marL="50800" marR="50800" marT="50800" marB="50800" anchor="ctr" horzOverflow="overflow">
                    <a:lnR w="12700">
                      <a:solidFill>
                        <a:srgbClr val="000000"/>
                      </a:solidFill>
                      <a:miter lim="400000"/>
                    </a:lnR>
                  </a:tcPr>
                </a:tc>
                <a:extLst>
                  <a:ext uri="{0D108BD9-81ED-4DB2-BD59-A6C34878D82A}">
                    <a16:rowId xmlns:a16="http://schemas.microsoft.com/office/drawing/2014/main" val="10001"/>
                  </a:ext>
                </a:extLst>
              </a:tr>
              <a:tr h="652844">
                <a:tc>
                  <a:txBody>
                    <a:bodyPr/>
                    <a:lstStyle/>
                    <a:p>
                      <a:pPr defTabSz="914400">
                        <a:tabLst>
                          <a:tab pos="1181100" algn="l"/>
                        </a:tabLst>
                        <a:defRPr b="0"/>
                      </a:pPr>
                      <a:r>
                        <a:rPr sz="2500" b="1">
                          <a:latin typeface="Arial"/>
                          <a:ea typeface="Arial"/>
                          <a:cs typeface="Arial"/>
                          <a:sym typeface="Arial"/>
                        </a:rPr>
                        <a:t>C02</a:t>
                      </a:r>
                    </a:p>
                  </a:txBody>
                  <a:tcPr marL="50800" marR="50800" marT="50800" marB="50800" anchor="ctr" horzOverflow="overflow">
                    <a:lnL w="12700">
                      <a:solidFill>
                        <a:srgbClr val="000000"/>
                      </a:solidFill>
                      <a:miter lim="400000"/>
                    </a:lnL>
                  </a:tcPr>
                </a:tc>
                <a:tc>
                  <a:txBody>
                    <a:bodyPr/>
                    <a:lstStyle/>
                    <a:p>
                      <a:pPr algn="l" defTabSz="914400"/>
                      <a:r>
                        <a:rPr sz="3500">
                          <a:latin typeface="Arial"/>
                          <a:ea typeface="Arial"/>
                          <a:cs typeface="Arial"/>
                          <a:sym typeface="Arial"/>
                        </a:rPr>
                        <a:t>4.6-6 kPA</a:t>
                      </a:r>
                    </a:p>
                  </a:txBody>
                  <a:tcPr marL="50800" marR="50800" marT="50800" marB="50800" anchor="ctr" horzOverflow="overflow">
                    <a:lnR w="12700">
                      <a:solidFill>
                        <a:srgbClr val="000000"/>
                      </a:solidFill>
                      <a:miter lim="400000"/>
                    </a:lnR>
                  </a:tcPr>
                </a:tc>
                <a:extLst>
                  <a:ext uri="{0D108BD9-81ED-4DB2-BD59-A6C34878D82A}">
                    <a16:rowId xmlns:a16="http://schemas.microsoft.com/office/drawing/2014/main" val="10002"/>
                  </a:ext>
                </a:extLst>
              </a:tr>
              <a:tr h="1298153">
                <a:tc>
                  <a:txBody>
                    <a:bodyPr/>
                    <a:lstStyle/>
                    <a:p>
                      <a:pPr defTabSz="914400">
                        <a:tabLst>
                          <a:tab pos="1181100" algn="l"/>
                        </a:tabLst>
                        <a:defRPr b="0"/>
                      </a:pPr>
                      <a:r>
                        <a:rPr sz="2500" b="1" dirty="0">
                          <a:latin typeface="Arial"/>
                          <a:ea typeface="Arial"/>
                          <a:cs typeface="Arial"/>
                          <a:sym typeface="Arial"/>
                        </a:rPr>
                        <a:t>O2</a:t>
                      </a:r>
                    </a:p>
                  </a:txBody>
                  <a:tcPr marL="50800" marR="50800" marT="50800" marB="50800" anchor="ctr" horzOverflow="overflow">
                    <a:lnL w="12700">
                      <a:solidFill>
                        <a:srgbClr val="000000"/>
                      </a:solidFill>
                      <a:miter lim="400000"/>
                    </a:lnL>
                  </a:tcPr>
                </a:tc>
                <a:tc>
                  <a:txBody>
                    <a:bodyPr/>
                    <a:lstStyle/>
                    <a:p>
                      <a:pPr algn="l" defTabSz="914400"/>
                      <a:r>
                        <a:rPr sz="3500">
                          <a:latin typeface="Arial"/>
                          <a:ea typeface="Arial"/>
                          <a:cs typeface="Arial"/>
                          <a:sym typeface="Arial"/>
                        </a:rPr>
                        <a:t>7-12 kPa (Term)
6.5-10.5 kPa (Preterm)</a:t>
                      </a:r>
                    </a:p>
                  </a:txBody>
                  <a:tcPr marL="50800" marR="50800" marT="50800" marB="50800" anchor="ctr" horzOverflow="overflow">
                    <a:lnR w="12700">
                      <a:solidFill>
                        <a:srgbClr val="000000"/>
                      </a:solidFill>
                      <a:miter lim="400000"/>
                    </a:lnR>
                  </a:tcPr>
                </a:tc>
                <a:extLst>
                  <a:ext uri="{0D108BD9-81ED-4DB2-BD59-A6C34878D82A}">
                    <a16:rowId xmlns:a16="http://schemas.microsoft.com/office/drawing/2014/main" val="10003"/>
                  </a:ext>
                </a:extLst>
              </a:tr>
              <a:tr h="804864">
                <a:tc>
                  <a:txBody>
                    <a:bodyPr/>
                    <a:lstStyle/>
                    <a:p>
                      <a:pPr defTabSz="914400">
                        <a:tabLst>
                          <a:tab pos="1181100" algn="l"/>
                        </a:tabLst>
                        <a:defRPr b="0"/>
                      </a:pPr>
                      <a:r>
                        <a:rPr sz="2500" b="1">
                          <a:latin typeface="Arial"/>
                          <a:ea typeface="Arial"/>
                          <a:cs typeface="Arial"/>
                          <a:sym typeface="Arial"/>
                        </a:rPr>
                        <a:t>Bicarbonate</a:t>
                      </a:r>
                    </a:p>
                  </a:txBody>
                  <a:tcPr marL="50800" marR="50800" marT="50800" marB="50800" anchor="ctr" horzOverflow="overflow">
                    <a:lnL w="12700">
                      <a:solidFill>
                        <a:srgbClr val="000000"/>
                      </a:solidFill>
                      <a:miter lim="400000"/>
                    </a:lnL>
                  </a:tcPr>
                </a:tc>
                <a:tc>
                  <a:txBody>
                    <a:bodyPr/>
                    <a:lstStyle/>
                    <a:p>
                      <a:pPr algn="l" defTabSz="914400"/>
                      <a:r>
                        <a:rPr sz="3500">
                          <a:latin typeface="Arial"/>
                          <a:ea typeface="Arial"/>
                          <a:cs typeface="Arial"/>
                          <a:sym typeface="Arial"/>
                        </a:rPr>
                        <a:t>22-26 mmol</a:t>
                      </a:r>
                    </a:p>
                  </a:txBody>
                  <a:tcPr marL="50800" marR="50800" marT="50800" marB="50800" anchor="ctr" horzOverflow="overflow">
                    <a:lnR w="12700">
                      <a:solidFill>
                        <a:srgbClr val="000000"/>
                      </a:solidFill>
                      <a:miter lim="400000"/>
                    </a:lnR>
                  </a:tcPr>
                </a:tc>
                <a:extLst>
                  <a:ext uri="{0D108BD9-81ED-4DB2-BD59-A6C34878D82A}">
                    <a16:rowId xmlns:a16="http://schemas.microsoft.com/office/drawing/2014/main" val="10004"/>
                  </a:ext>
                </a:extLst>
              </a:tr>
              <a:tr h="918621">
                <a:tc>
                  <a:txBody>
                    <a:bodyPr/>
                    <a:lstStyle/>
                    <a:p>
                      <a:pPr defTabSz="914400">
                        <a:tabLst>
                          <a:tab pos="1181100" algn="l"/>
                        </a:tabLst>
                        <a:defRPr b="0"/>
                      </a:pPr>
                      <a:r>
                        <a:rPr sz="2500" b="1">
                          <a:latin typeface="Arial"/>
                          <a:ea typeface="Arial"/>
                          <a:cs typeface="Arial"/>
                          <a:sym typeface="Arial"/>
                        </a:rPr>
                        <a:t>Base Excess</a:t>
                      </a:r>
                    </a:p>
                  </a:txBody>
                  <a:tcPr marL="50800" marR="50800" marT="50800" marB="50800" anchor="ctr" horzOverflow="overflow">
                    <a:lnL w="12700">
                      <a:solidFill>
                        <a:srgbClr val="000000"/>
                      </a:solidFill>
                      <a:miter lim="400000"/>
                    </a:lnL>
                    <a:lnB w="12700">
                      <a:solidFill>
                        <a:srgbClr val="000000"/>
                      </a:solidFill>
                      <a:miter lim="400000"/>
                    </a:lnB>
                  </a:tcPr>
                </a:tc>
                <a:tc>
                  <a:txBody>
                    <a:bodyPr/>
                    <a:lstStyle/>
                    <a:p>
                      <a:pPr algn="l" defTabSz="914400"/>
                      <a:r>
                        <a:rPr sz="3500" dirty="0">
                          <a:latin typeface="Arial"/>
                          <a:ea typeface="Arial"/>
                          <a:cs typeface="Arial"/>
                          <a:sym typeface="Arial"/>
                        </a:rPr>
                        <a:t>Between -4  and 4</a:t>
                      </a:r>
                    </a:p>
                  </a:txBody>
                  <a:tcPr marL="50800" marR="50800" marT="50800" marB="50800" anchor="ctr" horzOverflow="overflow">
                    <a:lnR w="12700">
                      <a:solidFill>
                        <a:srgbClr val="000000"/>
                      </a:solidFill>
                      <a:miter lim="400000"/>
                    </a:lnR>
                    <a:lnB w="12700">
                      <a:solidFill>
                        <a:srgbClr val="000000"/>
                      </a:solidFill>
                      <a:miter lim="400000"/>
                    </a:lnB>
                  </a:tcPr>
                </a:tc>
                <a:extLst>
                  <a:ext uri="{0D108BD9-81ED-4DB2-BD59-A6C34878D82A}">
                    <a16:rowId xmlns:a16="http://schemas.microsoft.com/office/drawing/2014/main" val="10005"/>
                  </a:ext>
                </a:extLst>
              </a:tr>
            </a:tbl>
          </a:graphicData>
        </a:graphic>
      </p:graphicFrame>
      <p:sp>
        <p:nvSpPr>
          <p:cNvPr id="5" name="Shape 187">
            <a:extLst>
              <a:ext uri="{FF2B5EF4-FFF2-40B4-BE49-F238E27FC236}">
                <a16:creationId xmlns:a16="http://schemas.microsoft.com/office/drawing/2014/main" id="{6F4E806B-1F8B-4F77-878C-9CED60E5A665}"/>
              </a:ext>
            </a:extLst>
          </p:cNvPr>
          <p:cNvSpPr/>
          <p:nvPr/>
        </p:nvSpPr>
        <p:spPr>
          <a:xfrm>
            <a:off x="8942652" y="6341506"/>
            <a:ext cx="1549972" cy="36082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latin typeface="Arial"/>
                <a:ea typeface="Arial"/>
                <a:cs typeface="Arial"/>
                <a:sym typeface="Arial"/>
              </a:defRPr>
            </a:lvl1pPr>
          </a:lstStyle>
          <a:p>
            <a:r>
              <a:t>(Fraser, 2012)</a:t>
            </a:r>
          </a:p>
        </p:txBody>
      </p:sp>
      <p:sp>
        <p:nvSpPr>
          <p:cNvPr id="7" name="Footer Placeholder 6">
            <a:extLst>
              <a:ext uri="{FF2B5EF4-FFF2-40B4-BE49-F238E27FC236}">
                <a16:creationId xmlns:a16="http://schemas.microsoft.com/office/drawing/2014/main" id="{09EE9113-1931-46AF-AF3D-F8DE6ACBD453}"/>
              </a:ext>
            </a:extLst>
          </p:cNvPr>
          <p:cNvSpPr txBox="1">
            <a:spLocks/>
          </p:cNvSpPr>
          <p:nvPr/>
        </p:nvSpPr>
        <p:spPr>
          <a:xfrm>
            <a:off x="421298" y="6327501"/>
            <a:ext cx="6297612" cy="365125"/>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a:solidFill>
                  <a:schemeClr val="accent2"/>
                </a:solidFill>
                <a:latin typeface="Arial" panose="020B0604020202020204" pitchFamily="34" charset="0"/>
                <a:cs typeface="Arial" panose="020B0604020202020204" pitchFamily="34" charset="0"/>
              </a:rPr>
              <a:t>EMNODN Learning Library</a:t>
            </a:r>
          </a:p>
          <a:p>
            <a:r>
              <a:rPr lang="en-US" sz="1000">
                <a:solidFill>
                  <a:schemeClr val="accent2"/>
                </a:solidFill>
                <a:latin typeface="Arial" panose="020B0604020202020204" pitchFamily="34" charset="0"/>
                <a:cs typeface="Arial" panose="020B0604020202020204" pitchFamily="34" charset="0"/>
              </a:rPr>
              <a:t>Content provided by Rachel Cook, University Hospitals of Derby &amp; Burton</a:t>
            </a:r>
            <a:endParaRPr lang="en-US" sz="10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366461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B504-35B1-4D94-97C6-EBAEA24D8256}"/>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Common Abnormalities</a:t>
            </a:r>
          </a:p>
        </p:txBody>
      </p:sp>
      <p:pic>
        <p:nvPicPr>
          <p:cNvPr id="6" name="Picture 5">
            <a:extLst>
              <a:ext uri="{FF2B5EF4-FFF2-40B4-BE49-F238E27FC236}">
                <a16:creationId xmlns:a16="http://schemas.microsoft.com/office/drawing/2014/main" id="{088D71E3-1AC2-44E1-9923-0223207C83FD}"/>
              </a:ext>
            </a:extLst>
          </p:cNvPr>
          <p:cNvPicPr>
            <a:picLocks noChangeAspect="1"/>
          </p:cNvPicPr>
          <p:nvPr/>
        </p:nvPicPr>
        <p:blipFill>
          <a:blip r:embed="rId2"/>
          <a:stretch>
            <a:fillRect/>
          </a:stretch>
        </p:blipFill>
        <p:spPr>
          <a:xfrm>
            <a:off x="1861457" y="1572893"/>
            <a:ext cx="8275105" cy="4675508"/>
          </a:xfrm>
          <a:prstGeom prst="rect">
            <a:avLst/>
          </a:prstGeom>
        </p:spPr>
      </p:pic>
      <p:cxnSp>
        <p:nvCxnSpPr>
          <p:cNvPr id="4" name="Straight Arrow Connector 3">
            <a:extLst>
              <a:ext uri="{FF2B5EF4-FFF2-40B4-BE49-F238E27FC236}">
                <a16:creationId xmlns:a16="http://schemas.microsoft.com/office/drawing/2014/main" id="{B164A12D-29CA-4B4C-9511-962A553621A1}"/>
              </a:ext>
            </a:extLst>
          </p:cNvPr>
          <p:cNvCxnSpPr/>
          <p:nvPr/>
        </p:nvCxnSpPr>
        <p:spPr>
          <a:xfrm flipV="1">
            <a:off x="7040034" y="2657856"/>
            <a:ext cx="0" cy="6223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C2214A-7859-4B95-8614-D97CB7227657}"/>
              </a:ext>
            </a:extLst>
          </p:cNvPr>
          <p:cNvCxnSpPr>
            <a:cxnSpLocks/>
          </p:cNvCxnSpPr>
          <p:nvPr/>
        </p:nvCxnSpPr>
        <p:spPr>
          <a:xfrm>
            <a:off x="5008034" y="2657856"/>
            <a:ext cx="0" cy="6223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62D811C-6BAE-4919-B6E9-4A8A814BEF35}"/>
              </a:ext>
            </a:extLst>
          </p:cNvPr>
          <p:cNvCxnSpPr/>
          <p:nvPr/>
        </p:nvCxnSpPr>
        <p:spPr>
          <a:xfrm flipV="1">
            <a:off x="4999568" y="3577617"/>
            <a:ext cx="0" cy="6223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2C23D1F-44FE-4A17-9E45-51EA1069E31A}"/>
              </a:ext>
            </a:extLst>
          </p:cNvPr>
          <p:cNvCxnSpPr>
            <a:cxnSpLocks/>
          </p:cNvCxnSpPr>
          <p:nvPr/>
        </p:nvCxnSpPr>
        <p:spPr>
          <a:xfrm>
            <a:off x="7044268" y="3577617"/>
            <a:ext cx="0" cy="6223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218A269-A134-4448-A389-C1771152D10D}"/>
              </a:ext>
            </a:extLst>
          </p:cNvPr>
          <p:cNvCxnSpPr>
            <a:cxnSpLocks/>
          </p:cNvCxnSpPr>
          <p:nvPr/>
        </p:nvCxnSpPr>
        <p:spPr>
          <a:xfrm>
            <a:off x="5008034" y="4521414"/>
            <a:ext cx="0" cy="6223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2EECFFE-04D2-4F0F-A5CC-1666707E3447}"/>
              </a:ext>
            </a:extLst>
          </p:cNvPr>
          <p:cNvCxnSpPr>
            <a:cxnSpLocks/>
          </p:cNvCxnSpPr>
          <p:nvPr/>
        </p:nvCxnSpPr>
        <p:spPr>
          <a:xfrm>
            <a:off x="9081403" y="4521414"/>
            <a:ext cx="0" cy="6223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561EB8-3588-4651-AA40-B0AB65E3ED83}"/>
              </a:ext>
            </a:extLst>
          </p:cNvPr>
          <p:cNvCxnSpPr/>
          <p:nvPr/>
        </p:nvCxnSpPr>
        <p:spPr>
          <a:xfrm flipV="1">
            <a:off x="5008034" y="5464556"/>
            <a:ext cx="0" cy="6223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06069A1-3F95-4591-8F1A-E3875A201C26}"/>
              </a:ext>
            </a:extLst>
          </p:cNvPr>
          <p:cNvCxnSpPr/>
          <p:nvPr/>
        </p:nvCxnSpPr>
        <p:spPr>
          <a:xfrm flipV="1">
            <a:off x="9085637" y="5464556"/>
            <a:ext cx="0" cy="6223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Footer Placeholder 6">
            <a:extLst>
              <a:ext uri="{FF2B5EF4-FFF2-40B4-BE49-F238E27FC236}">
                <a16:creationId xmlns:a16="http://schemas.microsoft.com/office/drawing/2014/main" id="{4A29CC2A-47DB-4060-9F95-9E2DC5EE2DF9}"/>
              </a:ext>
            </a:extLst>
          </p:cNvPr>
          <p:cNvSpPr txBox="1">
            <a:spLocks/>
          </p:cNvSpPr>
          <p:nvPr/>
        </p:nvSpPr>
        <p:spPr>
          <a:xfrm>
            <a:off x="421298" y="6327501"/>
            <a:ext cx="6297612" cy="365125"/>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a:solidFill>
                  <a:schemeClr val="accent2"/>
                </a:solidFill>
                <a:latin typeface="Arial" panose="020B0604020202020204" pitchFamily="34" charset="0"/>
                <a:cs typeface="Arial" panose="020B0604020202020204" pitchFamily="34" charset="0"/>
              </a:rPr>
              <a:t>EMNODN Learning Library</a:t>
            </a:r>
          </a:p>
          <a:p>
            <a:r>
              <a:rPr lang="en-US" sz="1000">
                <a:solidFill>
                  <a:schemeClr val="accent2"/>
                </a:solidFill>
                <a:latin typeface="Arial" panose="020B0604020202020204" pitchFamily="34" charset="0"/>
                <a:cs typeface="Arial" panose="020B0604020202020204" pitchFamily="34" charset="0"/>
              </a:rPr>
              <a:t>Content provided by Rachel Cook, University Hospitals of Derby &amp; Burton</a:t>
            </a:r>
            <a:endParaRPr lang="en-US" sz="10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45087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3" name="Straight Connector 52">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55"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Isosceles Triangle 56">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Isosceles Triangle 60">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397D0D4-BCFA-4FC4-860D-62E90D1A15AB}"/>
              </a:ext>
            </a:extLst>
          </p:cNvPr>
          <p:cNvSpPr>
            <a:spLocks noGrp="1"/>
          </p:cNvSpPr>
          <p:nvPr>
            <p:ph type="title"/>
          </p:nvPr>
        </p:nvSpPr>
        <p:spPr>
          <a:xfrm>
            <a:off x="398290" y="609600"/>
            <a:ext cx="8875712" cy="1320800"/>
          </a:xfrm>
        </p:spPr>
        <p:txBody>
          <a:bodyPr vert="horz" lIns="91440" tIns="45720" rIns="91440" bIns="45720" rtlCol="0" anchor="t">
            <a:normAutofit/>
          </a:bodyPr>
          <a:lstStyle/>
          <a:p>
            <a:r>
              <a:rPr lang="en-US" dirty="0">
                <a:latin typeface="Arial" panose="020B0604020202020204" pitchFamily="34" charset="0"/>
                <a:cs typeface="Arial" panose="020B0604020202020204" pitchFamily="34" charset="0"/>
              </a:rPr>
              <a:t>Compensation</a:t>
            </a:r>
          </a:p>
        </p:txBody>
      </p:sp>
      <p:pic>
        <p:nvPicPr>
          <p:cNvPr id="46" name="Graphic 6" descr="Lungs">
            <a:extLst>
              <a:ext uri="{FF2B5EF4-FFF2-40B4-BE49-F238E27FC236}">
                <a16:creationId xmlns:a16="http://schemas.microsoft.com/office/drawing/2014/main" id="{79085760-1C14-4FC5-918E-F4EE90123B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26217" y="5047738"/>
            <a:ext cx="1810262" cy="1810262"/>
          </a:xfrm>
          <a:prstGeom prst="rect">
            <a:avLst/>
          </a:prstGeom>
        </p:spPr>
      </p:pic>
      <p:sp>
        <p:nvSpPr>
          <p:cNvPr id="3" name="Text Placeholder 2">
            <a:extLst>
              <a:ext uri="{FF2B5EF4-FFF2-40B4-BE49-F238E27FC236}">
                <a16:creationId xmlns:a16="http://schemas.microsoft.com/office/drawing/2014/main" id="{13AC37AC-7ABA-44EB-A282-B0FC67EBDB51}"/>
              </a:ext>
            </a:extLst>
          </p:cNvPr>
          <p:cNvSpPr>
            <a:spLocks noGrp="1"/>
          </p:cNvSpPr>
          <p:nvPr>
            <p:ph type="body" idx="1"/>
          </p:nvPr>
        </p:nvSpPr>
        <p:spPr>
          <a:xfrm>
            <a:off x="404326" y="1388656"/>
            <a:ext cx="3513670" cy="2844800"/>
          </a:xfrm>
        </p:spPr>
        <p:txBody>
          <a:bodyPr vert="horz" lIns="91440" tIns="45720" rIns="91440" bIns="45720" rtlCol="0">
            <a:noAutofit/>
          </a:bodyPr>
          <a:lstStyle/>
          <a:p>
            <a:pPr marL="0" indent="0">
              <a:lnSpc>
                <a:spcPct val="120000"/>
              </a:lnSpc>
              <a:spcBef>
                <a:spcPts val="0"/>
              </a:spcBef>
              <a:buNone/>
              <a:defRPr sz="2200">
                <a:latin typeface="Arial"/>
                <a:ea typeface="Arial"/>
                <a:cs typeface="Arial"/>
                <a:sym typeface="Arial"/>
              </a:defRPr>
            </a:pPr>
            <a:r>
              <a:rPr lang="en-US" sz="2000" dirty="0"/>
              <a:t>Healthy lungs are able to alter Respiratory Rate or volume to regulate the amount of C02. Kidneys can retain or excrete HC03 in order to maintain blood </a:t>
            </a:r>
            <a:r>
              <a:rPr lang="en-US" sz="2000" dirty="0" err="1"/>
              <a:t>pH.</a:t>
            </a:r>
            <a:endParaRPr lang="en-US" sz="2000" dirty="0"/>
          </a:p>
          <a:p>
            <a:pPr marL="0" indent="0">
              <a:lnSpc>
                <a:spcPct val="120000"/>
              </a:lnSpc>
              <a:spcBef>
                <a:spcPts val="0"/>
              </a:spcBef>
              <a:buNone/>
              <a:defRPr sz="2200">
                <a:latin typeface="Arial"/>
                <a:ea typeface="Arial"/>
                <a:cs typeface="Arial"/>
                <a:sym typeface="Arial"/>
              </a:defRPr>
            </a:pPr>
            <a:r>
              <a:rPr lang="en-US" sz="2000" dirty="0"/>
              <a:t>However, the ability to compensate is limited in the neonate due to prematurity /immaturity. Compensated abnormalities might follow the patterns presented in the following table. </a:t>
            </a:r>
          </a:p>
        </p:txBody>
      </p:sp>
      <p:graphicFrame>
        <p:nvGraphicFramePr>
          <p:cNvPr id="48" name="Table 204">
            <a:extLst>
              <a:ext uri="{FF2B5EF4-FFF2-40B4-BE49-F238E27FC236}">
                <a16:creationId xmlns:a16="http://schemas.microsoft.com/office/drawing/2014/main" id="{8BBD0F7B-E64F-4B45-B2CA-6DD0F51575F7}"/>
              </a:ext>
            </a:extLst>
          </p:cNvPr>
          <p:cNvGraphicFramePr/>
          <p:nvPr>
            <p:extLst>
              <p:ext uri="{D42A27DB-BD31-4B8C-83A1-F6EECF244321}">
                <p14:modId xmlns:p14="http://schemas.microsoft.com/office/powerpoint/2010/main" val="1519024016"/>
              </p:ext>
            </p:extLst>
          </p:nvPr>
        </p:nvGraphicFramePr>
        <p:xfrm>
          <a:off x="4146597" y="1495798"/>
          <a:ext cx="7414060" cy="4729201"/>
        </p:xfrm>
        <a:graphic>
          <a:graphicData uri="http://schemas.openxmlformats.org/drawingml/2006/table">
            <a:tbl>
              <a:tblPr firstRow="1"/>
              <a:tblGrid>
                <a:gridCol w="1853515">
                  <a:extLst>
                    <a:ext uri="{9D8B030D-6E8A-4147-A177-3AD203B41FA5}">
                      <a16:colId xmlns:a16="http://schemas.microsoft.com/office/drawing/2014/main" val="20000"/>
                    </a:ext>
                  </a:extLst>
                </a:gridCol>
                <a:gridCol w="1853515">
                  <a:extLst>
                    <a:ext uri="{9D8B030D-6E8A-4147-A177-3AD203B41FA5}">
                      <a16:colId xmlns:a16="http://schemas.microsoft.com/office/drawing/2014/main" val="20001"/>
                    </a:ext>
                  </a:extLst>
                </a:gridCol>
                <a:gridCol w="1853515">
                  <a:extLst>
                    <a:ext uri="{9D8B030D-6E8A-4147-A177-3AD203B41FA5}">
                      <a16:colId xmlns:a16="http://schemas.microsoft.com/office/drawing/2014/main" val="20002"/>
                    </a:ext>
                  </a:extLst>
                </a:gridCol>
                <a:gridCol w="1853515">
                  <a:extLst>
                    <a:ext uri="{9D8B030D-6E8A-4147-A177-3AD203B41FA5}">
                      <a16:colId xmlns:a16="http://schemas.microsoft.com/office/drawing/2014/main" val="20003"/>
                    </a:ext>
                  </a:extLst>
                </a:gridCol>
              </a:tblGrid>
              <a:tr h="458634">
                <a:tc>
                  <a:txBody>
                    <a:bodyPr/>
                    <a:lstStyle/>
                    <a:p>
                      <a:pPr defTabSz="914400">
                        <a:defRPr sz="2600">
                          <a:sym typeface="Helvetica"/>
                        </a:defRPr>
                      </a:pPr>
                      <a:endParaRPr dirty="0">
                        <a:solidFill>
                          <a:schemeClr val="tx2"/>
                        </a:solidFill>
                      </a:endParaRPr>
                    </a:p>
                  </a:txBody>
                  <a:tcPr marL="50800" marR="50800" marT="50800" marB="50800" anchor="ctr" horzOverflow="overflow"/>
                </a:tc>
                <a:tc>
                  <a:txBody>
                    <a:bodyPr/>
                    <a:lstStyle/>
                    <a:p>
                      <a:pPr defTabSz="914400">
                        <a:defRPr b="0">
                          <a:solidFill>
                            <a:srgbClr val="000000"/>
                          </a:solidFill>
                        </a:defRPr>
                      </a:pPr>
                      <a:r>
                        <a:rPr sz="2600" b="1" dirty="0">
                          <a:solidFill>
                            <a:schemeClr val="tx2"/>
                          </a:solidFill>
                          <a:latin typeface="Arial" panose="020B0604020202020204" pitchFamily="34" charset="0"/>
                          <a:cs typeface="Arial" panose="020B0604020202020204" pitchFamily="34" charset="0"/>
                          <a:sym typeface="Helvetica"/>
                        </a:rPr>
                        <a:t>pH</a:t>
                      </a:r>
                    </a:p>
                  </a:txBody>
                  <a:tcPr marL="50800" marR="50800" marT="50800" marB="50800" anchor="ctr" horzOverflow="overflow"/>
                </a:tc>
                <a:tc>
                  <a:txBody>
                    <a:bodyPr/>
                    <a:lstStyle/>
                    <a:p>
                      <a:pPr defTabSz="914400">
                        <a:defRPr b="0">
                          <a:solidFill>
                            <a:srgbClr val="000000"/>
                          </a:solidFill>
                        </a:defRPr>
                      </a:pPr>
                      <a:r>
                        <a:rPr sz="2600" b="1" dirty="0">
                          <a:solidFill>
                            <a:schemeClr val="tx2"/>
                          </a:solidFill>
                          <a:latin typeface="Arial" panose="020B0604020202020204" pitchFamily="34" charset="0"/>
                          <a:cs typeface="Arial" panose="020B0604020202020204" pitchFamily="34" charset="0"/>
                          <a:sym typeface="Helvetica"/>
                        </a:rPr>
                        <a:t>PaC02</a:t>
                      </a:r>
                    </a:p>
                  </a:txBody>
                  <a:tcPr marL="50800" marR="50800" marT="50800" marB="50800" anchor="ctr" horzOverflow="overflow"/>
                </a:tc>
                <a:tc>
                  <a:txBody>
                    <a:bodyPr/>
                    <a:lstStyle/>
                    <a:p>
                      <a:pPr defTabSz="914400">
                        <a:defRPr b="0">
                          <a:solidFill>
                            <a:srgbClr val="000000"/>
                          </a:solidFill>
                        </a:defRPr>
                      </a:pPr>
                      <a:r>
                        <a:rPr sz="2600" b="1" dirty="0">
                          <a:solidFill>
                            <a:schemeClr val="tx2"/>
                          </a:solidFill>
                          <a:latin typeface="Arial" panose="020B0604020202020204" pitchFamily="34" charset="0"/>
                          <a:cs typeface="Arial" panose="020B0604020202020204" pitchFamily="34" charset="0"/>
                          <a:sym typeface="Helvetica"/>
                        </a:rPr>
                        <a:t>HCO3-</a:t>
                      </a:r>
                    </a:p>
                  </a:txBody>
                  <a:tcPr marL="50800" marR="50800" marT="50800" marB="50800" anchor="ctr" horzOverflow="overflow"/>
                </a:tc>
                <a:extLst>
                  <a:ext uri="{0D108BD9-81ED-4DB2-BD59-A6C34878D82A}">
                    <a16:rowId xmlns:a16="http://schemas.microsoft.com/office/drawing/2014/main" val="10000"/>
                  </a:ext>
                </a:extLst>
              </a:tr>
              <a:tr h="910278">
                <a:tc>
                  <a:txBody>
                    <a:bodyPr/>
                    <a:lstStyle/>
                    <a:p>
                      <a:pPr defTabSz="914400"/>
                      <a:r>
                        <a:rPr sz="2000" dirty="0">
                          <a:latin typeface="Arial" panose="020B0604020202020204" pitchFamily="34" charset="0"/>
                          <a:cs typeface="Arial" panose="020B0604020202020204" pitchFamily="34" charset="0"/>
                        </a:rPr>
                        <a:t>Compensated Respiratory Acidosis</a:t>
                      </a:r>
                    </a:p>
                  </a:txBody>
                  <a:tcPr marL="50800" marR="50800" marT="50800" marB="50800" anchor="ctr" horzOverflow="overflow"/>
                </a:tc>
                <a:tc>
                  <a:txBody>
                    <a:bodyPr/>
                    <a:lstStyle/>
                    <a:p>
                      <a:pPr defTabSz="914400"/>
                      <a:r>
                        <a:rPr lang="en-GB" sz="2600"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Normal</a:t>
                      </a:r>
                    </a:p>
                  </a:txBody>
                  <a:tcPr marL="50800" marR="50800" marT="50800" marB="50800" anchor="ctr" horzOverflow="overflow"/>
                </a:tc>
                <a:tc>
                  <a:txBody>
                    <a:bodyPr/>
                    <a:lstStyle/>
                    <a:p>
                      <a:pPr defTabSz="914400">
                        <a:defRPr sz="2600"/>
                      </a:pPr>
                      <a:endParaRPr/>
                    </a:p>
                  </a:txBody>
                  <a:tcPr marL="50800" marR="50800" marT="50800" marB="50800" anchor="ctr" horzOverflow="overflow"/>
                </a:tc>
                <a:tc>
                  <a:txBody>
                    <a:bodyPr/>
                    <a:lstStyle/>
                    <a:p>
                      <a:pPr defTabSz="914400">
                        <a:defRPr sz="2600"/>
                      </a:pPr>
                      <a:endParaRPr dirty="0"/>
                    </a:p>
                  </a:txBody>
                  <a:tcPr marL="50800" marR="50800" marT="50800" marB="50800" anchor="ctr" horzOverflow="overflow"/>
                </a:tc>
                <a:extLst>
                  <a:ext uri="{0D108BD9-81ED-4DB2-BD59-A6C34878D82A}">
                    <a16:rowId xmlns:a16="http://schemas.microsoft.com/office/drawing/2014/main" val="10001"/>
                  </a:ext>
                </a:extLst>
              </a:tr>
              <a:tr h="910278">
                <a:tc>
                  <a:txBody>
                    <a:bodyPr/>
                    <a:lstStyle/>
                    <a:p>
                      <a:pPr defTabSz="914400"/>
                      <a:r>
                        <a:rPr sz="2000" dirty="0">
                          <a:latin typeface="Arial" panose="020B0604020202020204" pitchFamily="34" charset="0"/>
                          <a:cs typeface="Arial" panose="020B0604020202020204" pitchFamily="34" charset="0"/>
                        </a:rPr>
                        <a:t>Compensated Respiratory Alkalosis</a:t>
                      </a:r>
                    </a:p>
                  </a:txBody>
                  <a:tcPr marL="50800" marR="50800" marT="50800" marB="50800" anchor="ctr" horzOverflow="overflow"/>
                </a:tc>
                <a:tc>
                  <a:txBody>
                    <a:bodyPr/>
                    <a:lstStyle/>
                    <a:p>
                      <a:pPr defTabSz="914400"/>
                      <a:r>
                        <a:rPr lang="en-GB" sz="2600"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Normal</a:t>
                      </a:r>
                    </a:p>
                  </a:txBody>
                  <a:tcPr marL="50800" marR="50800" marT="50800" marB="50800" anchor="ctr" horzOverflow="overflow"/>
                </a:tc>
                <a:tc>
                  <a:txBody>
                    <a:bodyPr/>
                    <a:lstStyle/>
                    <a:p>
                      <a:pPr defTabSz="914400">
                        <a:defRPr sz="2600"/>
                      </a:pPr>
                      <a:endParaRPr dirty="0"/>
                    </a:p>
                  </a:txBody>
                  <a:tcPr marL="50800" marR="50800" marT="50800" marB="50800" anchor="ctr" horzOverflow="overflow"/>
                </a:tc>
                <a:tc>
                  <a:txBody>
                    <a:bodyPr/>
                    <a:lstStyle/>
                    <a:p>
                      <a:pPr defTabSz="914400">
                        <a:defRPr sz="2600"/>
                      </a:pPr>
                      <a:endParaRPr/>
                    </a:p>
                  </a:txBody>
                  <a:tcPr marL="50800" marR="50800" marT="50800" marB="50800" anchor="ctr" horzOverflow="overflow"/>
                </a:tc>
                <a:extLst>
                  <a:ext uri="{0D108BD9-81ED-4DB2-BD59-A6C34878D82A}">
                    <a16:rowId xmlns:a16="http://schemas.microsoft.com/office/drawing/2014/main" val="10002"/>
                  </a:ext>
                </a:extLst>
              </a:tr>
              <a:tr h="1183361">
                <a:tc>
                  <a:txBody>
                    <a:bodyPr/>
                    <a:lstStyle/>
                    <a:p>
                      <a:pPr defTabSz="914400"/>
                      <a:r>
                        <a:rPr sz="2000" dirty="0">
                          <a:latin typeface="Arial" panose="020B0604020202020204" pitchFamily="34" charset="0"/>
                          <a:cs typeface="Arial" panose="020B0604020202020204" pitchFamily="34" charset="0"/>
                        </a:rPr>
                        <a:t>Compensated metabolic acidosis</a:t>
                      </a:r>
                    </a:p>
                  </a:txBody>
                  <a:tcPr marL="50800" marR="50800" marT="50800" marB="50800" anchor="ctr" horzOverflow="overflow"/>
                </a:tc>
                <a:tc>
                  <a:txBody>
                    <a:bodyPr/>
                    <a:lstStyle/>
                    <a:p>
                      <a:pPr defTabSz="914400"/>
                      <a:r>
                        <a:rPr lang="en-GB" sz="2600"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Normal</a:t>
                      </a:r>
                    </a:p>
                  </a:txBody>
                  <a:tcPr marL="50800" marR="50800" marT="50800" marB="50800" anchor="ctr" horzOverflow="overflow"/>
                </a:tc>
                <a:tc>
                  <a:txBody>
                    <a:bodyPr/>
                    <a:lstStyle/>
                    <a:p>
                      <a:pPr defTabSz="914400">
                        <a:defRPr sz="2600"/>
                      </a:pPr>
                      <a:endParaRPr dirty="0"/>
                    </a:p>
                  </a:txBody>
                  <a:tcPr marL="50800" marR="50800" marT="50800" marB="50800" anchor="ctr" horzOverflow="overflow"/>
                </a:tc>
                <a:tc>
                  <a:txBody>
                    <a:bodyPr/>
                    <a:lstStyle/>
                    <a:p>
                      <a:pPr defTabSz="914400">
                        <a:defRPr sz="2600"/>
                      </a:pPr>
                      <a:endParaRPr/>
                    </a:p>
                  </a:txBody>
                  <a:tcPr marL="50800" marR="50800" marT="50800" marB="50800" anchor="ctr" horzOverflow="overflow"/>
                </a:tc>
                <a:extLst>
                  <a:ext uri="{0D108BD9-81ED-4DB2-BD59-A6C34878D82A}">
                    <a16:rowId xmlns:a16="http://schemas.microsoft.com/office/drawing/2014/main" val="10003"/>
                  </a:ext>
                </a:extLst>
              </a:tr>
              <a:tr h="910278">
                <a:tc>
                  <a:txBody>
                    <a:bodyPr/>
                    <a:lstStyle/>
                    <a:p>
                      <a:pPr defTabSz="914400"/>
                      <a:r>
                        <a:rPr sz="2000">
                          <a:latin typeface="Arial" panose="020B0604020202020204" pitchFamily="34" charset="0"/>
                          <a:cs typeface="Arial" panose="020B0604020202020204" pitchFamily="34" charset="0"/>
                        </a:rPr>
                        <a:t>Compensated metabolic alkalosis</a:t>
                      </a:r>
                    </a:p>
                  </a:txBody>
                  <a:tcPr marL="50800" marR="50800" marT="50800" marB="50800" anchor="ctr" horzOverflow="overflow"/>
                </a:tc>
                <a:tc>
                  <a:txBody>
                    <a:bodyPr/>
                    <a:lstStyle/>
                    <a:p>
                      <a:pPr defTabSz="914400"/>
                      <a:r>
                        <a:rPr lang="en-GB" sz="2600" dirty="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Normal</a:t>
                      </a:r>
                    </a:p>
                  </a:txBody>
                  <a:tcPr marL="50800" marR="50800" marT="50800" marB="50800" anchor="ctr" horzOverflow="overflow"/>
                </a:tc>
                <a:tc>
                  <a:txBody>
                    <a:bodyPr/>
                    <a:lstStyle/>
                    <a:p>
                      <a:pPr defTabSz="914400">
                        <a:defRPr sz="2600"/>
                      </a:pPr>
                      <a:endParaRPr/>
                    </a:p>
                  </a:txBody>
                  <a:tcPr marL="50800" marR="50800" marT="50800" marB="50800" anchor="ctr" horzOverflow="overflow"/>
                </a:tc>
                <a:tc>
                  <a:txBody>
                    <a:bodyPr/>
                    <a:lstStyle/>
                    <a:p>
                      <a:pPr defTabSz="914400">
                        <a:defRPr sz="2600"/>
                      </a:pPr>
                      <a:endParaRPr dirty="0"/>
                    </a:p>
                  </a:txBody>
                  <a:tcPr marL="50800" marR="50800" marT="50800" marB="50800" anchor="ctr" horzOverflow="overflow"/>
                </a:tc>
                <a:extLst>
                  <a:ext uri="{0D108BD9-81ED-4DB2-BD59-A6C34878D82A}">
                    <a16:rowId xmlns:a16="http://schemas.microsoft.com/office/drawing/2014/main" val="10004"/>
                  </a:ext>
                </a:extLst>
              </a:tr>
            </a:tbl>
          </a:graphicData>
        </a:graphic>
      </p:graphicFrame>
      <p:cxnSp>
        <p:nvCxnSpPr>
          <p:cNvPr id="72" name="Straight Arrow Connector 71">
            <a:extLst>
              <a:ext uri="{FF2B5EF4-FFF2-40B4-BE49-F238E27FC236}">
                <a16:creationId xmlns:a16="http://schemas.microsoft.com/office/drawing/2014/main" id="{F615E016-550B-458B-95EE-76529CAA3B75}"/>
              </a:ext>
            </a:extLst>
          </p:cNvPr>
          <p:cNvCxnSpPr/>
          <p:nvPr/>
        </p:nvCxnSpPr>
        <p:spPr>
          <a:xfrm flipV="1">
            <a:off x="8781745" y="2178050"/>
            <a:ext cx="0" cy="6223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F14FCD-DF49-4E33-9F85-E1534DC135F2}"/>
              </a:ext>
            </a:extLst>
          </p:cNvPr>
          <p:cNvCxnSpPr>
            <a:cxnSpLocks/>
          </p:cNvCxnSpPr>
          <p:nvPr/>
        </p:nvCxnSpPr>
        <p:spPr>
          <a:xfrm>
            <a:off x="6183750" y="2178050"/>
            <a:ext cx="0" cy="6223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93F31C89-05DB-4107-BC68-D854578CE6ED}"/>
              </a:ext>
            </a:extLst>
          </p:cNvPr>
          <p:cNvCxnSpPr/>
          <p:nvPr/>
        </p:nvCxnSpPr>
        <p:spPr>
          <a:xfrm flipV="1">
            <a:off x="10596257" y="2178050"/>
            <a:ext cx="0" cy="6223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7A285BD-9838-4F04-9BCC-462D6F61102F}"/>
              </a:ext>
            </a:extLst>
          </p:cNvPr>
          <p:cNvCxnSpPr/>
          <p:nvPr/>
        </p:nvCxnSpPr>
        <p:spPr>
          <a:xfrm flipV="1">
            <a:off x="6185561" y="3194050"/>
            <a:ext cx="0" cy="6223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BF5FE45D-C25C-47F6-8555-189AF3687E73}"/>
              </a:ext>
            </a:extLst>
          </p:cNvPr>
          <p:cNvCxnSpPr/>
          <p:nvPr/>
        </p:nvCxnSpPr>
        <p:spPr>
          <a:xfrm flipV="1">
            <a:off x="6177095" y="5385530"/>
            <a:ext cx="0" cy="6223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5FA5E3A1-F19D-4440-A32B-BFC805AFAD59}"/>
              </a:ext>
            </a:extLst>
          </p:cNvPr>
          <p:cNvCxnSpPr/>
          <p:nvPr/>
        </p:nvCxnSpPr>
        <p:spPr>
          <a:xfrm flipV="1">
            <a:off x="8744307" y="5385530"/>
            <a:ext cx="0" cy="6223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BEA17C6-A4EA-4DB3-A991-A3B10185BD47}"/>
              </a:ext>
            </a:extLst>
          </p:cNvPr>
          <p:cNvCxnSpPr/>
          <p:nvPr/>
        </p:nvCxnSpPr>
        <p:spPr>
          <a:xfrm flipV="1">
            <a:off x="10608957" y="5385530"/>
            <a:ext cx="0" cy="6223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039E519-333B-439C-96C4-A49D6241C523}"/>
              </a:ext>
            </a:extLst>
          </p:cNvPr>
          <p:cNvCxnSpPr>
            <a:cxnSpLocks/>
          </p:cNvCxnSpPr>
          <p:nvPr/>
        </p:nvCxnSpPr>
        <p:spPr>
          <a:xfrm>
            <a:off x="8744307" y="3194050"/>
            <a:ext cx="0" cy="6223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73E50842-44E3-4131-B81F-DD72FC071B9E}"/>
              </a:ext>
            </a:extLst>
          </p:cNvPr>
          <p:cNvCxnSpPr>
            <a:cxnSpLocks/>
          </p:cNvCxnSpPr>
          <p:nvPr/>
        </p:nvCxnSpPr>
        <p:spPr>
          <a:xfrm>
            <a:off x="10590212" y="3194050"/>
            <a:ext cx="0" cy="6223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7194AB63-3349-4331-A23E-BDF3A2CCDF81}"/>
              </a:ext>
            </a:extLst>
          </p:cNvPr>
          <p:cNvCxnSpPr>
            <a:cxnSpLocks/>
          </p:cNvCxnSpPr>
          <p:nvPr/>
        </p:nvCxnSpPr>
        <p:spPr>
          <a:xfrm>
            <a:off x="6183750" y="4330700"/>
            <a:ext cx="0" cy="6223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CAE73B1-2A46-4389-9832-CDB48FB8C51F}"/>
              </a:ext>
            </a:extLst>
          </p:cNvPr>
          <p:cNvCxnSpPr>
            <a:cxnSpLocks/>
          </p:cNvCxnSpPr>
          <p:nvPr/>
        </p:nvCxnSpPr>
        <p:spPr>
          <a:xfrm>
            <a:off x="8744307" y="4298779"/>
            <a:ext cx="0" cy="6223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B5EDD3F-2989-4BD2-AC05-EB3511C6D069}"/>
              </a:ext>
            </a:extLst>
          </p:cNvPr>
          <p:cNvCxnSpPr>
            <a:cxnSpLocks/>
          </p:cNvCxnSpPr>
          <p:nvPr/>
        </p:nvCxnSpPr>
        <p:spPr>
          <a:xfrm>
            <a:off x="10590212" y="4330700"/>
            <a:ext cx="0" cy="6223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Footer Placeholder 6">
            <a:extLst>
              <a:ext uri="{FF2B5EF4-FFF2-40B4-BE49-F238E27FC236}">
                <a16:creationId xmlns:a16="http://schemas.microsoft.com/office/drawing/2014/main" id="{51D8A976-3FB1-4E2C-84D1-5C2F97F954E1}"/>
              </a:ext>
            </a:extLst>
          </p:cNvPr>
          <p:cNvSpPr txBox="1">
            <a:spLocks/>
          </p:cNvSpPr>
          <p:nvPr/>
        </p:nvSpPr>
        <p:spPr>
          <a:xfrm>
            <a:off x="421298" y="6327501"/>
            <a:ext cx="6297612" cy="365125"/>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a:solidFill>
                  <a:schemeClr val="accent2"/>
                </a:solidFill>
                <a:latin typeface="Arial" panose="020B0604020202020204" pitchFamily="34" charset="0"/>
                <a:cs typeface="Arial" panose="020B0604020202020204" pitchFamily="34" charset="0"/>
              </a:rPr>
              <a:t>EMNODN Learning Library</a:t>
            </a:r>
          </a:p>
          <a:p>
            <a:r>
              <a:rPr lang="en-US" sz="1000">
                <a:solidFill>
                  <a:schemeClr val="accent2"/>
                </a:solidFill>
                <a:latin typeface="Arial" panose="020B0604020202020204" pitchFamily="34" charset="0"/>
                <a:cs typeface="Arial" panose="020B0604020202020204" pitchFamily="34" charset="0"/>
              </a:rPr>
              <a:t>Content provided by Rachel Cook, University Hospitals of Derby &amp; Burton</a:t>
            </a:r>
            <a:endParaRPr lang="en-US" sz="10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542374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A83DECF-2A56-468B-9CCB-78D32DED7EAA}"/>
              </a:ext>
            </a:extLst>
          </p:cNvPr>
          <p:cNvSpPr>
            <a:spLocks noGrp="1"/>
          </p:cNvSpPr>
          <p:nvPr>
            <p:ph type="title"/>
          </p:nvPr>
        </p:nvSpPr>
        <p:spPr>
          <a:xfrm>
            <a:off x="677334" y="609600"/>
            <a:ext cx="8596668" cy="1320800"/>
          </a:xfrm>
        </p:spPr>
        <p:txBody>
          <a:bodyPr vert="horz" lIns="91440" tIns="45720" rIns="91440" bIns="45720" rtlCol="0" anchor="t">
            <a:normAutofit/>
          </a:bodyPr>
          <a:lstStyle/>
          <a:p>
            <a:pPr>
              <a:lnSpc>
                <a:spcPct val="90000"/>
              </a:lnSpc>
            </a:pPr>
            <a:r>
              <a:rPr lang="en-US" dirty="0">
                <a:latin typeface="Arial" panose="020B0604020202020204" pitchFamily="34" charset="0"/>
                <a:cs typeface="Arial" panose="020B0604020202020204" pitchFamily="34" charset="0"/>
              </a:rPr>
              <a:t>Respiratory Acidosis</a:t>
            </a:r>
            <a:br>
              <a:rPr lang="en-US" sz="28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Insufficient alveolar ventilation</a:t>
            </a:r>
          </a:p>
        </p:txBody>
      </p:sp>
      <p:pic>
        <p:nvPicPr>
          <p:cNvPr id="19" name="pasted-image.png">
            <a:extLst>
              <a:ext uri="{FF2B5EF4-FFF2-40B4-BE49-F238E27FC236}">
                <a16:creationId xmlns:a16="http://schemas.microsoft.com/office/drawing/2014/main" id="{965FCE92-6B42-4CF0-B05D-A7082DCA8D84}"/>
              </a:ext>
            </a:extLst>
          </p:cNvPr>
          <p:cNvPicPr>
            <a:picLocks noChangeAspect="1"/>
          </p:cNvPicPr>
          <p:nvPr/>
        </p:nvPicPr>
        <p:blipFill>
          <a:blip r:embed="rId2"/>
          <a:stretch>
            <a:fillRect/>
          </a:stretch>
        </p:blipFill>
        <p:spPr>
          <a:xfrm>
            <a:off x="717675" y="2417331"/>
            <a:ext cx="4235450" cy="317658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2">
            <a:extLst>
              <a:ext uri="{FF2B5EF4-FFF2-40B4-BE49-F238E27FC236}">
                <a16:creationId xmlns:a16="http://schemas.microsoft.com/office/drawing/2014/main" id="{F19BFF31-39A6-46DB-8B48-4FD28F0BBBA8}"/>
              </a:ext>
            </a:extLst>
          </p:cNvPr>
          <p:cNvSpPr>
            <a:spLocks noGrp="1"/>
          </p:cNvSpPr>
          <p:nvPr>
            <p:ph type="body" idx="1"/>
          </p:nvPr>
        </p:nvSpPr>
        <p:spPr>
          <a:xfrm>
            <a:off x="5414885" y="1912347"/>
            <a:ext cx="6077533" cy="3880773"/>
          </a:xfrm>
        </p:spPr>
        <p:txBody>
          <a:bodyPr vert="horz" lIns="91440" tIns="45720" rIns="91440" bIns="45720" rtlCol="0">
            <a:noAutofit/>
          </a:bodyPr>
          <a:lstStyle/>
          <a:p>
            <a:pPr marL="0" indent="0">
              <a:spcBef>
                <a:spcPts val="0"/>
              </a:spcBef>
              <a:buNone/>
              <a:defRPr sz="2600" b="1">
                <a:latin typeface="Arial"/>
                <a:ea typeface="Arial"/>
                <a:cs typeface="Arial"/>
                <a:sym typeface="Arial"/>
              </a:defRPr>
            </a:pPr>
            <a:r>
              <a:rPr lang="en-US" sz="2000" dirty="0"/>
              <a:t>What could this mean?</a:t>
            </a:r>
          </a:p>
          <a:p>
            <a:pPr marL="0" indent="0">
              <a:spcBef>
                <a:spcPts val="0"/>
              </a:spcBef>
              <a:buNone/>
              <a:defRPr sz="2600">
                <a:latin typeface="Arial"/>
                <a:ea typeface="Arial"/>
                <a:cs typeface="Arial"/>
                <a:sym typeface="Arial"/>
              </a:defRPr>
            </a:pPr>
            <a:r>
              <a:rPr lang="en-US" sz="2000" dirty="0"/>
              <a:t>Inability to move C02 out of lungs (Poor Ventilation)</a:t>
            </a:r>
          </a:p>
          <a:p>
            <a:pPr marL="0" indent="0">
              <a:spcBef>
                <a:spcPts val="0"/>
              </a:spcBef>
              <a:buNone/>
              <a:defRPr sz="2600">
                <a:latin typeface="Arial"/>
                <a:ea typeface="Arial"/>
                <a:cs typeface="Arial"/>
                <a:sym typeface="Arial"/>
              </a:defRPr>
            </a:pPr>
            <a:r>
              <a:rPr lang="en-US" sz="2000" dirty="0"/>
              <a:t>Upper Airway Obstruction</a:t>
            </a:r>
          </a:p>
          <a:p>
            <a:pPr>
              <a:spcBef>
                <a:spcPts val="0"/>
              </a:spcBef>
              <a:defRPr sz="2600">
                <a:latin typeface="Arial"/>
                <a:ea typeface="Arial"/>
                <a:cs typeface="Arial"/>
                <a:sym typeface="Arial"/>
              </a:defRPr>
            </a:pPr>
            <a:endParaRPr lang="en-US" sz="2000" dirty="0"/>
          </a:p>
          <a:p>
            <a:pPr marL="0" indent="0">
              <a:spcBef>
                <a:spcPts val="0"/>
              </a:spcBef>
              <a:buNone/>
              <a:defRPr sz="2600" b="1">
                <a:latin typeface="Arial"/>
                <a:ea typeface="Arial"/>
                <a:cs typeface="Arial"/>
                <a:sym typeface="Arial"/>
              </a:defRPr>
            </a:pPr>
            <a:r>
              <a:rPr lang="en-US" sz="2000" dirty="0"/>
              <a:t>What could we do? </a:t>
            </a:r>
          </a:p>
          <a:p>
            <a:pPr marL="0" indent="0">
              <a:spcBef>
                <a:spcPts val="0"/>
              </a:spcBef>
              <a:buNone/>
              <a:defRPr sz="2600">
                <a:latin typeface="Arial"/>
                <a:ea typeface="Arial"/>
                <a:cs typeface="Arial"/>
                <a:sym typeface="Arial"/>
              </a:defRPr>
            </a:pPr>
            <a:r>
              <a:rPr lang="en-US" sz="2000" dirty="0"/>
              <a:t>Increase alveolar tension to remove C02 - this could be done using CPAP, BIPAP or mechanical ventilation.</a:t>
            </a:r>
          </a:p>
          <a:p>
            <a:pPr>
              <a:spcBef>
                <a:spcPts val="0"/>
              </a:spcBef>
              <a:defRPr sz="2600">
                <a:latin typeface="Arial"/>
                <a:ea typeface="Arial"/>
                <a:cs typeface="Arial"/>
                <a:sym typeface="Arial"/>
              </a:defRPr>
            </a:pPr>
            <a:endParaRPr lang="en-US" sz="2000" dirty="0"/>
          </a:p>
          <a:p>
            <a:pPr marL="0" indent="0">
              <a:spcBef>
                <a:spcPts val="0"/>
              </a:spcBef>
              <a:buNone/>
              <a:defRPr sz="2600">
                <a:latin typeface="Arial"/>
                <a:ea typeface="Arial"/>
                <a:cs typeface="Arial"/>
                <a:sym typeface="Arial"/>
              </a:defRPr>
            </a:pPr>
            <a:r>
              <a:rPr lang="en-US" sz="2000" dirty="0"/>
              <a:t>If already on mechanical ventilation - actions could be to increase tidal volume, peak inspiratory pressure (PIP), positive end expiratory pressure (PEEP) in order to facilitate removal of C02. This decision would be made by medical staff. </a:t>
            </a:r>
          </a:p>
        </p:txBody>
      </p:sp>
      <p:sp>
        <p:nvSpPr>
          <p:cNvPr id="18" name="Footer Placeholder 6">
            <a:extLst>
              <a:ext uri="{FF2B5EF4-FFF2-40B4-BE49-F238E27FC236}">
                <a16:creationId xmlns:a16="http://schemas.microsoft.com/office/drawing/2014/main" id="{EBC26CA5-D653-444B-9384-3077A3ABFA72}"/>
              </a:ext>
            </a:extLst>
          </p:cNvPr>
          <p:cNvSpPr txBox="1">
            <a:spLocks/>
          </p:cNvSpPr>
          <p:nvPr/>
        </p:nvSpPr>
        <p:spPr>
          <a:xfrm>
            <a:off x="421298" y="6327501"/>
            <a:ext cx="6297612" cy="365125"/>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a:solidFill>
                  <a:schemeClr val="accent2"/>
                </a:solidFill>
                <a:latin typeface="Arial" panose="020B0604020202020204" pitchFamily="34" charset="0"/>
                <a:cs typeface="Arial" panose="020B0604020202020204" pitchFamily="34" charset="0"/>
              </a:rPr>
              <a:t>EMNODN Learning Library</a:t>
            </a:r>
          </a:p>
          <a:p>
            <a:r>
              <a:rPr lang="en-US" sz="1000">
                <a:solidFill>
                  <a:schemeClr val="accent2"/>
                </a:solidFill>
                <a:latin typeface="Arial" panose="020B0604020202020204" pitchFamily="34" charset="0"/>
                <a:cs typeface="Arial" panose="020B0604020202020204" pitchFamily="34" charset="0"/>
              </a:rPr>
              <a:t>Content provided by Rachel Cook, University Hospitals of Derby &amp; Burton</a:t>
            </a:r>
            <a:endParaRPr lang="en-US" sz="10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36006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83DECF-2A56-468B-9CCB-78D32DED7EAA}"/>
              </a:ext>
            </a:extLst>
          </p:cNvPr>
          <p:cNvSpPr>
            <a:spLocks noGrp="1"/>
          </p:cNvSpPr>
          <p:nvPr>
            <p:ph type="title"/>
          </p:nvPr>
        </p:nvSpPr>
        <p:spPr>
          <a:xfrm>
            <a:off x="1333502" y="609600"/>
            <a:ext cx="8596668" cy="1320800"/>
          </a:xfrm>
        </p:spPr>
        <p:txBody>
          <a:bodyPr vert="horz" lIns="91440" tIns="45720" rIns="91440" bIns="45720" rtlCol="0" anchor="t">
            <a:normAutofit/>
          </a:bodyPr>
          <a:lstStyle/>
          <a:p>
            <a:r>
              <a:rPr lang="en-US" dirty="0">
                <a:latin typeface="Arial" panose="020B0604020202020204" pitchFamily="34" charset="0"/>
                <a:cs typeface="Arial" panose="020B0604020202020204" pitchFamily="34" charset="0"/>
              </a:rPr>
              <a:t>Respiratory Alkalosis</a:t>
            </a:r>
            <a:br>
              <a:rPr lang="en-US"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Alveolar hyperventilation</a:t>
            </a:r>
          </a:p>
        </p:txBody>
      </p:sp>
      <p:sp>
        <p:nvSpPr>
          <p:cNvPr id="22" name="Isosceles Triangle 21">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6" name="Straight Connector 25">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F19BFF31-39A6-46DB-8B48-4FD28F0BBBA8}"/>
              </a:ext>
            </a:extLst>
          </p:cNvPr>
          <p:cNvSpPr>
            <a:spLocks noGrp="1"/>
          </p:cNvSpPr>
          <p:nvPr>
            <p:ph type="body" idx="1"/>
          </p:nvPr>
        </p:nvSpPr>
        <p:spPr>
          <a:xfrm>
            <a:off x="1333501" y="2160590"/>
            <a:ext cx="9278473" cy="3429260"/>
          </a:xfrm>
        </p:spPr>
        <p:txBody>
          <a:bodyPr vert="horz" lIns="91440" tIns="45720" rIns="91440" bIns="45720" rtlCol="0">
            <a:normAutofit/>
          </a:bodyPr>
          <a:lstStyle/>
          <a:p>
            <a:pPr marL="0" indent="0">
              <a:buNone/>
              <a:defRPr sz="3100">
                <a:latin typeface="Arial"/>
                <a:ea typeface="Arial"/>
                <a:cs typeface="Arial"/>
                <a:sym typeface="Arial"/>
              </a:defRPr>
            </a:pPr>
            <a:r>
              <a:rPr lang="en-US" sz="3100" b="1" dirty="0"/>
              <a:t>What does it mean?</a:t>
            </a:r>
            <a:r>
              <a:rPr lang="en-US" sz="3100" dirty="0"/>
              <a:t> Losing too much C02 - over ventilation. </a:t>
            </a:r>
          </a:p>
          <a:p>
            <a:pPr marL="0" indent="0">
              <a:defRPr sz="3100">
                <a:latin typeface="Arial"/>
                <a:ea typeface="Arial"/>
                <a:cs typeface="Arial"/>
                <a:sym typeface="Arial"/>
              </a:defRPr>
            </a:pPr>
            <a:endParaRPr lang="en-US" sz="3100" dirty="0"/>
          </a:p>
          <a:p>
            <a:pPr marL="0" indent="0">
              <a:buNone/>
              <a:defRPr sz="3100">
                <a:latin typeface="Arial"/>
                <a:ea typeface="Arial"/>
                <a:cs typeface="Arial"/>
                <a:sym typeface="Arial"/>
              </a:defRPr>
            </a:pPr>
            <a:r>
              <a:rPr lang="en-US" sz="3100" b="1" dirty="0"/>
              <a:t>What could be done?</a:t>
            </a:r>
            <a:r>
              <a:rPr lang="en-US" sz="3100" dirty="0"/>
              <a:t> Change CPAP settings, reduce ventilatory support.</a:t>
            </a:r>
          </a:p>
        </p:txBody>
      </p:sp>
      <p:sp>
        <p:nvSpPr>
          <p:cNvPr id="30"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5" name="Footer Placeholder 6">
            <a:extLst>
              <a:ext uri="{FF2B5EF4-FFF2-40B4-BE49-F238E27FC236}">
                <a16:creationId xmlns:a16="http://schemas.microsoft.com/office/drawing/2014/main" id="{38F6DE65-DFA1-43CF-AE62-8D44961615BF}"/>
              </a:ext>
            </a:extLst>
          </p:cNvPr>
          <p:cNvSpPr txBox="1">
            <a:spLocks/>
          </p:cNvSpPr>
          <p:nvPr/>
        </p:nvSpPr>
        <p:spPr>
          <a:xfrm>
            <a:off x="421298" y="6327501"/>
            <a:ext cx="6297612" cy="365125"/>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a:solidFill>
                  <a:schemeClr val="accent2"/>
                </a:solidFill>
                <a:latin typeface="Arial" panose="020B0604020202020204" pitchFamily="34" charset="0"/>
                <a:cs typeface="Arial" panose="020B0604020202020204" pitchFamily="34" charset="0"/>
              </a:rPr>
              <a:t>EMNODN Learning Library</a:t>
            </a:r>
          </a:p>
          <a:p>
            <a:r>
              <a:rPr lang="en-US" sz="1000">
                <a:solidFill>
                  <a:schemeClr val="accent2"/>
                </a:solidFill>
                <a:latin typeface="Arial" panose="020B0604020202020204" pitchFamily="34" charset="0"/>
                <a:cs typeface="Arial" panose="020B0604020202020204" pitchFamily="34" charset="0"/>
              </a:rPr>
              <a:t>Content provided by Rachel Cook, University Hospitals of Derby &amp; Burton</a:t>
            </a:r>
            <a:endParaRPr lang="en-US" sz="10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43186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 name="Group 104">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6" name="Straight Connector 105">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8"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 name="Isosceles Triangle 109">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1"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Isosceles Triangle 113">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Isosceles Triangle 114">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17" name="Rectangle 116">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Shape 227"/>
          <p:cNvSpPr>
            <a:spLocks noGrp="1"/>
          </p:cNvSpPr>
          <p:nvPr>
            <p:ph type="title"/>
          </p:nvPr>
        </p:nvSpPr>
        <p:spPr>
          <a:xfrm>
            <a:off x="1333502" y="609600"/>
            <a:ext cx="8596668" cy="1320800"/>
          </a:xfrm>
          <a:prstGeom prst="rect">
            <a:avLst/>
          </a:prstGeom>
        </p:spPr>
        <p:txBody>
          <a:bodyPr vert="horz" lIns="91440" tIns="45720" rIns="91440" bIns="45720" rtlCol="0" anchor="t">
            <a:normAutofit/>
          </a:bodyPr>
          <a:lstStyle/>
          <a:p>
            <a:pPr>
              <a:lnSpc>
                <a:spcPct val="90000"/>
              </a:lnSpc>
              <a:defRPr>
                <a:latin typeface="Arial"/>
                <a:ea typeface="Arial"/>
                <a:cs typeface="Arial"/>
                <a:sym typeface="Arial"/>
              </a:defRPr>
            </a:pPr>
            <a:r>
              <a:rPr lang="en-US" dirty="0"/>
              <a:t>Metabolic Acidosis </a:t>
            </a:r>
          </a:p>
          <a:p>
            <a:pPr>
              <a:lnSpc>
                <a:spcPct val="90000"/>
              </a:lnSpc>
              <a:defRPr sz="4900">
                <a:latin typeface="Arial"/>
                <a:ea typeface="Arial"/>
                <a:cs typeface="Arial"/>
                <a:sym typeface="Arial"/>
              </a:defRPr>
            </a:pPr>
            <a:r>
              <a:rPr lang="en-US" sz="2600" dirty="0"/>
              <a:t>Deficiency of HC0</a:t>
            </a:r>
            <a:r>
              <a:rPr lang="en-US" sz="2600" baseline="-25000" dirty="0"/>
              <a:t>3</a:t>
            </a:r>
            <a:r>
              <a:rPr lang="en-US" sz="2600" dirty="0"/>
              <a:t>-</a:t>
            </a:r>
          </a:p>
        </p:txBody>
      </p:sp>
      <p:sp>
        <p:nvSpPr>
          <p:cNvPr id="119" name="Isosceles Triangle 118">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8" name="Shape 228"/>
          <p:cNvSpPr>
            <a:spLocks noGrp="1"/>
          </p:cNvSpPr>
          <p:nvPr>
            <p:ph type="body" idx="1"/>
          </p:nvPr>
        </p:nvSpPr>
        <p:spPr>
          <a:xfrm>
            <a:off x="1333502" y="2160589"/>
            <a:ext cx="8596668" cy="3880773"/>
          </a:xfrm>
          <a:prstGeom prst="rect">
            <a:avLst/>
          </a:prstGeom>
        </p:spPr>
        <p:txBody>
          <a:bodyPr vert="horz" lIns="91440" tIns="45720" rIns="91440" bIns="45720" rtlCol="0">
            <a:normAutofit/>
          </a:bodyPr>
          <a:lstStyle/>
          <a:p>
            <a:pPr marL="0" indent="0">
              <a:buNone/>
              <a:defRPr b="1">
                <a:latin typeface="Arial"/>
                <a:ea typeface="Arial"/>
                <a:cs typeface="Arial"/>
                <a:sym typeface="Arial"/>
              </a:defRPr>
            </a:pPr>
            <a:r>
              <a:rPr lang="en-US" sz="3100" dirty="0"/>
              <a:t>What does it mean? </a:t>
            </a:r>
          </a:p>
          <a:p>
            <a:pPr marL="0" indent="0">
              <a:buNone/>
              <a:defRPr>
                <a:latin typeface="Arial"/>
                <a:ea typeface="Arial"/>
                <a:cs typeface="Arial"/>
                <a:sym typeface="Arial"/>
              </a:defRPr>
            </a:pPr>
            <a:r>
              <a:rPr lang="en-US" sz="3100" dirty="0"/>
              <a:t>Loss of HC0</a:t>
            </a:r>
            <a:r>
              <a:rPr lang="en-US" sz="3100" baseline="-25000" dirty="0"/>
              <a:t>3</a:t>
            </a:r>
            <a:r>
              <a:rPr lang="en-US" sz="3100" dirty="0"/>
              <a:t>, Anaerobic metabolism</a:t>
            </a:r>
          </a:p>
          <a:p>
            <a:pPr marL="0" indent="0">
              <a:defRPr b="1">
                <a:latin typeface="Arial"/>
                <a:ea typeface="Arial"/>
                <a:cs typeface="Arial"/>
                <a:sym typeface="Arial"/>
              </a:defRPr>
            </a:pPr>
            <a:endParaRPr lang="en-US" sz="3100" dirty="0"/>
          </a:p>
          <a:p>
            <a:pPr marL="0" indent="0">
              <a:buNone/>
              <a:defRPr b="1">
                <a:latin typeface="Arial"/>
                <a:ea typeface="Arial"/>
                <a:cs typeface="Arial"/>
                <a:sym typeface="Arial"/>
              </a:defRPr>
            </a:pPr>
            <a:r>
              <a:rPr lang="en-US" sz="3100" dirty="0"/>
              <a:t>What could be done? </a:t>
            </a:r>
          </a:p>
          <a:p>
            <a:pPr marL="0" indent="0">
              <a:buNone/>
              <a:defRPr>
                <a:latin typeface="Arial"/>
                <a:ea typeface="Arial"/>
                <a:cs typeface="Arial"/>
                <a:sym typeface="Arial"/>
              </a:defRPr>
            </a:pPr>
            <a:r>
              <a:rPr lang="en-US" sz="3100" dirty="0" err="1"/>
              <a:t>Minimise</a:t>
            </a:r>
            <a:r>
              <a:rPr lang="en-US" sz="3100" dirty="0"/>
              <a:t> the risk of anaerobic metabolism, correct cause. ?Sodium Bicarbonate if &gt;-10</a:t>
            </a:r>
          </a:p>
        </p:txBody>
      </p:sp>
      <p:sp>
        <p:nvSpPr>
          <p:cNvPr id="121" name="Isosceles Triangle 120">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Footer Placeholder 6">
            <a:extLst>
              <a:ext uri="{FF2B5EF4-FFF2-40B4-BE49-F238E27FC236}">
                <a16:creationId xmlns:a16="http://schemas.microsoft.com/office/drawing/2014/main" id="{F91E06C6-6837-4752-9716-31CEDC31CE0F}"/>
              </a:ext>
            </a:extLst>
          </p:cNvPr>
          <p:cNvSpPr txBox="1">
            <a:spLocks/>
          </p:cNvSpPr>
          <p:nvPr/>
        </p:nvSpPr>
        <p:spPr>
          <a:xfrm>
            <a:off x="421298" y="6327501"/>
            <a:ext cx="6297612" cy="365125"/>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a:solidFill>
                  <a:schemeClr val="accent2"/>
                </a:solidFill>
                <a:latin typeface="Arial" panose="020B0604020202020204" pitchFamily="34" charset="0"/>
                <a:cs typeface="Arial" panose="020B0604020202020204" pitchFamily="34" charset="0"/>
              </a:rPr>
              <a:t>EMNODN Learning Library</a:t>
            </a:r>
          </a:p>
          <a:p>
            <a:r>
              <a:rPr lang="en-US" sz="1000">
                <a:solidFill>
                  <a:schemeClr val="accent2"/>
                </a:solidFill>
                <a:latin typeface="Arial" panose="020B0604020202020204" pitchFamily="34" charset="0"/>
                <a:cs typeface="Arial" panose="020B0604020202020204" pitchFamily="34" charset="0"/>
              </a:rPr>
              <a:t>Content provided by Rachel Cook, University Hospitals of Derby &amp; Burton</a:t>
            </a:r>
            <a:endParaRPr lang="en-US" sz="1000" dirty="0">
              <a:solidFill>
                <a:schemeClr val="accent2"/>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8" name="Group 107">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9" name="Straight Connector 108">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1"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Isosceles Triangle 112">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6"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7" name="Isosceles Triangle 116">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8" name="Isosceles Triangle 117">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20" name="Rectangle 119">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Shape 230"/>
          <p:cNvSpPr>
            <a:spLocks noGrp="1"/>
          </p:cNvSpPr>
          <p:nvPr>
            <p:ph type="title"/>
          </p:nvPr>
        </p:nvSpPr>
        <p:spPr>
          <a:xfrm>
            <a:off x="1333502" y="609600"/>
            <a:ext cx="8596668" cy="1320800"/>
          </a:xfrm>
          <a:prstGeom prst="rect">
            <a:avLst/>
          </a:prstGeom>
        </p:spPr>
        <p:txBody>
          <a:bodyPr vert="horz" lIns="91440" tIns="45720" rIns="91440" bIns="45720" rtlCol="0" anchor="t">
            <a:normAutofit/>
          </a:bodyPr>
          <a:lstStyle>
            <a:lvl1pPr algn="l">
              <a:defRPr>
                <a:latin typeface="Arial"/>
                <a:ea typeface="Arial"/>
                <a:cs typeface="Arial"/>
                <a:sym typeface="Arial"/>
              </a:defRPr>
            </a:lvl1pPr>
          </a:lstStyle>
          <a:p>
            <a:r>
              <a:rPr lang="en-US" dirty="0">
                <a:latin typeface="Arial" panose="020B0604020202020204" pitchFamily="34" charset="0"/>
                <a:ea typeface="+mj-ea"/>
                <a:cs typeface="Arial" panose="020B0604020202020204" pitchFamily="34" charset="0"/>
              </a:rPr>
              <a:t>Metabolic Alkalosis</a:t>
            </a:r>
          </a:p>
        </p:txBody>
      </p:sp>
      <p:sp>
        <p:nvSpPr>
          <p:cNvPr id="122" name="Isosceles Triangle 121">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Isosceles Triangle 123">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6" name="Straight Connector 125">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31" name="Shape 231"/>
          <p:cNvSpPr>
            <a:spLocks noGrp="1"/>
          </p:cNvSpPr>
          <p:nvPr>
            <p:ph type="body" idx="1"/>
          </p:nvPr>
        </p:nvSpPr>
        <p:spPr>
          <a:xfrm>
            <a:off x="1333502" y="2160590"/>
            <a:ext cx="8470898" cy="3429260"/>
          </a:xfrm>
          <a:prstGeom prst="rect">
            <a:avLst/>
          </a:prstGeom>
        </p:spPr>
        <p:txBody>
          <a:bodyPr vert="horz" lIns="91440" tIns="45720" rIns="91440" bIns="45720" rtlCol="0">
            <a:noAutofit/>
          </a:bodyPr>
          <a:lstStyle/>
          <a:p>
            <a:pPr marL="0" indent="0">
              <a:buNone/>
              <a:defRPr b="1">
                <a:latin typeface="Arial"/>
                <a:ea typeface="Arial"/>
                <a:cs typeface="Arial"/>
                <a:sym typeface="Arial"/>
              </a:defRPr>
            </a:pPr>
            <a:r>
              <a:rPr lang="en-US" sz="3100" dirty="0"/>
              <a:t>What does it mean?</a:t>
            </a:r>
          </a:p>
          <a:p>
            <a:pPr marL="0" indent="0">
              <a:buNone/>
              <a:defRPr>
                <a:latin typeface="Arial"/>
                <a:ea typeface="Arial"/>
                <a:cs typeface="Arial"/>
                <a:sym typeface="Arial"/>
              </a:defRPr>
            </a:pPr>
            <a:r>
              <a:rPr lang="en-US" sz="3100" dirty="0"/>
              <a:t>Too much Sodium Bicarbonate. ?Loss of H+ (vomiting)</a:t>
            </a:r>
          </a:p>
          <a:p>
            <a:pPr marL="0" indent="0">
              <a:defRPr b="1">
                <a:latin typeface="Arial"/>
                <a:ea typeface="Arial"/>
                <a:cs typeface="Arial"/>
                <a:sym typeface="Arial"/>
              </a:defRPr>
            </a:pPr>
            <a:endParaRPr lang="en-US" sz="3100" dirty="0"/>
          </a:p>
          <a:p>
            <a:pPr marL="0" indent="0">
              <a:buNone/>
              <a:defRPr b="1">
                <a:latin typeface="Arial"/>
                <a:ea typeface="Arial"/>
                <a:cs typeface="Arial"/>
                <a:sym typeface="Arial"/>
              </a:defRPr>
            </a:pPr>
            <a:r>
              <a:rPr lang="en-US" sz="3100" dirty="0"/>
              <a:t>What could we do?</a:t>
            </a:r>
          </a:p>
          <a:p>
            <a:pPr marL="0" indent="0">
              <a:buNone/>
              <a:defRPr>
                <a:latin typeface="Arial"/>
                <a:ea typeface="Arial"/>
                <a:cs typeface="Arial"/>
                <a:sym typeface="Arial"/>
              </a:defRPr>
            </a:pPr>
            <a:r>
              <a:rPr lang="en-US" sz="3100" dirty="0"/>
              <a:t>Correct cause </a:t>
            </a:r>
            <a:r>
              <a:rPr lang="en-US" sz="3100" dirty="0" err="1"/>
              <a:t>eg.</a:t>
            </a:r>
            <a:r>
              <a:rPr lang="en-US" sz="3100" dirty="0"/>
              <a:t> Reduce diuretics </a:t>
            </a:r>
          </a:p>
        </p:txBody>
      </p:sp>
      <p:sp>
        <p:nvSpPr>
          <p:cNvPr id="130"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Footer Placeholder 6">
            <a:extLst>
              <a:ext uri="{FF2B5EF4-FFF2-40B4-BE49-F238E27FC236}">
                <a16:creationId xmlns:a16="http://schemas.microsoft.com/office/drawing/2014/main" id="{61A98315-DC41-4B2F-B2C1-5AA3AC507017}"/>
              </a:ext>
            </a:extLst>
          </p:cNvPr>
          <p:cNvSpPr txBox="1">
            <a:spLocks/>
          </p:cNvSpPr>
          <p:nvPr/>
        </p:nvSpPr>
        <p:spPr>
          <a:xfrm>
            <a:off x="421298" y="6327501"/>
            <a:ext cx="6297612" cy="365125"/>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a:solidFill>
                  <a:schemeClr val="accent2"/>
                </a:solidFill>
                <a:latin typeface="Arial" panose="020B0604020202020204" pitchFamily="34" charset="0"/>
                <a:cs typeface="Arial" panose="020B0604020202020204" pitchFamily="34" charset="0"/>
              </a:rPr>
              <a:t>EMNODN Learning Library</a:t>
            </a:r>
          </a:p>
          <a:p>
            <a:r>
              <a:rPr lang="en-US" sz="1000">
                <a:solidFill>
                  <a:schemeClr val="accent2"/>
                </a:solidFill>
                <a:latin typeface="Arial" panose="020B0604020202020204" pitchFamily="34" charset="0"/>
                <a:cs typeface="Arial" panose="020B0604020202020204" pitchFamily="34" charset="0"/>
              </a:rPr>
              <a:t>Content provided by Rachel Cook, University Hospitals of Derby &amp; Burton</a:t>
            </a:r>
            <a:endParaRPr lang="en-US" sz="1000" dirty="0">
              <a:solidFill>
                <a:schemeClr val="accent2"/>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1" name="Group 240">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2" name="Straight Connector 241">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44"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5"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6" name="Isosceles Triangle 245">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7"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8"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9"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0" name="Isosceles Triangle 249">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1" name="Isosceles Triangle 250">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53" name="Rectangle 25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25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6" name="Straight Connector 25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9" name="Isosceles Triangle 25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3" name="Isosceles Triangle 26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4" name="Isosceles Triangle 26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66" name="Rectangle 26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Shape 233"/>
          <p:cNvSpPr>
            <a:spLocks noGrp="1"/>
          </p:cNvSpPr>
          <p:nvPr>
            <p:ph type="title"/>
          </p:nvPr>
        </p:nvSpPr>
        <p:spPr>
          <a:xfrm>
            <a:off x="677334" y="609600"/>
            <a:ext cx="8596668" cy="749300"/>
          </a:xfrm>
          <a:prstGeom prst="rect">
            <a:avLst/>
          </a:prstGeom>
        </p:spPr>
        <p:txBody>
          <a:bodyPr vert="horz" lIns="91440" tIns="45720" rIns="91440" bIns="45720" rtlCol="0" anchor="t">
            <a:normAutofit/>
          </a:bodyPr>
          <a:lstStyle>
            <a:lvl1pPr>
              <a:defRPr>
                <a:latin typeface="Arial"/>
                <a:ea typeface="Arial"/>
                <a:cs typeface="Arial"/>
                <a:sym typeface="Arial"/>
              </a:defRPr>
            </a:lvl1pPr>
          </a:lstStyle>
          <a:p>
            <a:r>
              <a:rPr lang="en-US" dirty="0">
                <a:latin typeface="Arial" panose="020B0604020202020204" pitchFamily="34" charset="0"/>
                <a:ea typeface="+mj-ea"/>
                <a:cs typeface="Arial" panose="020B0604020202020204" pitchFamily="34" charset="0"/>
              </a:rPr>
              <a:t>Points for Consideration</a:t>
            </a:r>
          </a:p>
        </p:txBody>
      </p:sp>
      <p:graphicFrame>
        <p:nvGraphicFramePr>
          <p:cNvPr id="236" name="Shape 234">
            <a:extLst>
              <a:ext uri="{FF2B5EF4-FFF2-40B4-BE49-F238E27FC236}">
                <a16:creationId xmlns:a16="http://schemas.microsoft.com/office/drawing/2014/main" id="{E286CC87-973B-466D-B119-022212D6C930}"/>
              </a:ext>
            </a:extLst>
          </p:cNvPr>
          <p:cNvGraphicFramePr/>
          <p:nvPr>
            <p:extLst>
              <p:ext uri="{D42A27DB-BD31-4B8C-83A1-F6EECF244321}">
                <p14:modId xmlns:p14="http://schemas.microsoft.com/office/powerpoint/2010/main" val="514071016"/>
              </p:ext>
            </p:extLst>
          </p:nvPr>
        </p:nvGraphicFramePr>
        <p:xfrm>
          <a:off x="677333" y="1488440"/>
          <a:ext cx="10850637" cy="5042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Footer Placeholder 6">
            <a:extLst>
              <a:ext uri="{FF2B5EF4-FFF2-40B4-BE49-F238E27FC236}">
                <a16:creationId xmlns:a16="http://schemas.microsoft.com/office/drawing/2014/main" id="{E1960EA8-482B-4B7F-B1F2-139EE8335969}"/>
              </a:ext>
            </a:extLst>
          </p:cNvPr>
          <p:cNvSpPr txBox="1">
            <a:spLocks/>
          </p:cNvSpPr>
          <p:nvPr/>
        </p:nvSpPr>
        <p:spPr>
          <a:xfrm>
            <a:off x="421298" y="6327501"/>
            <a:ext cx="6297612" cy="365125"/>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a:solidFill>
                  <a:schemeClr val="bg1"/>
                </a:solidFill>
                <a:latin typeface="Arial" panose="020B0604020202020204" pitchFamily="34" charset="0"/>
                <a:cs typeface="Arial" panose="020B0604020202020204" pitchFamily="34" charset="0"/>
              </a:rPr>
              <a:t>EMNODN Learning Library</a:t>
            </a:r>
          </a:p>
          <a:p>
            <a:r>
              <a:rPr lang="en-US" sz="1000">
                <a:solidFill>
                  <a:schemeClr val="bg1"/>
                </a:solidFill>
                <a:latin typeface="Arial" panose="020B0604020202020204" pitchFamily="34" charset="0"/>
                <a:cs typeface="Arial" panose="020B0604020202020204" pitchFamily="34" charset="0"/>
              </a:rPr>
              <a:t>Content provided by Rachel Cook, University Hospitals of Derby &amp; Burton</a:t>
            </a:r>
            <a:endParaRPr lang="en-US" sz="1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4" name="Group 113">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5" name="Straight Connector 114">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7"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8"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Isosceles Triangle 118">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0"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1"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2"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 name="Isosceles Triangle 122">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Isosceles Triangle 123">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26" name="Rectangle 125">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Shape 236"/>
          <p:cNvSpPr>
            <a:spLocks noGrp="1"/>
          </p:cNvSpPr>
          <p:nvPr>
            <p:ph type="body" idx="1"/>
          </p:nvPr>
        </p:nvSpPr>
        <p:spPr>
          <a:xfrm>
            <a:off x="677334" y="310244"/>
            <a:ext cx="6548804" cy="5535385"/>
          </a:xfrm>
          <a:prstGeom prst="rect">
            <a:avLst/>
          </a:prstGeom>
        </p:spPr>
        <p:txBody>
          <a:bodyPr vert="horz" lIns="91440" tIns="45720" rIns="91440" bIns="45720" rtlCol="0" anchor="ctr">
            <a:normAutofit/>
          </a:bodyPr>
          <a:lstStyle/>
          <a:p>
            <a:pPr marL="0" indent="0">
              <a:spcBef>
                <a:spcPts val="0"/>
              </a:spcBef>
              <a:buNone/>
              <a:defRPr sz="2807">
                <a:latin typeface="Arial"/>
                <a:ea typeface="Arial"/>
                <a:cs typeface="Arial"/>
                <a:sym typeface="Arial"/>
              </a:defRPr>
            </a:pPr>
            <a:r>
              <a:rPr lang="en-US" sz="2800" dirty="0"/>
              <a:t>Infant born at 32/40 presenting with grunting and subcostal/intercostal recession. RR 80, Heart Rate 170, Temperature 36.5. Capillary Sample.</a:t>
            </a:r>
          </a:p>
          <a:p>
            <a:pPr marL="0" indent="0">
              <a:spcBef>
                <a:spcPts val="0"/>
              </a:spcBef>
              <a:buNone/>
              <a:defRPr sz="2807">
                <a:latin typeface="Arial"/>
                <a:ea typeface="Arial"/>
                <a:cs typeface="Arial"/>
                <a:sym typeface="Arial"/>
              </a:defRPr>
            </a:pPr>
            <a:endParaRPr lang="en-US" sz="1400" dirty="0"/>
          </a:p>
          <a:p>
            <a:pPr marL="0" indent="0">
              <a:lnSpc>
                <a:spcPct val="150000"/>
              </a:lnSpc>
              <a:spcBef>
                <a:spcPts val="0"/>
              </a:spcBef>
              <a:buNone/>
              <a:defRPr sz="2807">
                <a:latin typeface="Arial"/>
                <a:ea typeface="Arial"/>
                <a:cs typeface="Arial"/>
                <a:sym typeface="Arial"/>
              </a:defRPr>
            </a:pPr>
            <a:r>
              <a:rPr lang="en-US" sz="2800" dirty="0"/>
              <a:t>pH 7.28</a:t>
            </a:r>
          </a:p>
          <a:p>
            <a:pPr marL="0" indent="0">
              <a:lnSpc>
                <a:spcPct val="150000"/>
              </a:lnSpc>
              <a:spcBef>
                <a:spcPts val="0"/>
              </a:spcBef>
              <a:buNone/>
              <a:defRPr sz="2807">
                <a:latin typeface="Arial"/>
                <a:ea typeface="Arial"/>
                <a:cs typeface="Arial"/>
                <a:sym typeface="Arial"/>
              </a:defRPr>
            </a:pPr>
            <a:r>
              <a:rPr lang="en-US" sz="2800" dirty="0"/>
              <a:t>P02 5 </a:t>
            </a:r>
            <a:r>
              <a:rPr lang="en-US" sz="2800" dirty="0" err="1"/>
              <a:t>kPA</a:t>
            </a:r>
            <a:endParaRPr lang="en-US" sz="2800" dirty="0"/>
          </a:p>
          <a:p>
            <a:pPr marL="0" indent="0">
              <a:lnSpc>
                <a:spcPct val="150000"/>
              </a:lnSpc>
              <a:spcBef>
                <a:spcPts val="0"/>
              </a:spcBef>
              <a:buNone/>
              <a:defRPr sz="2807">
                <a:latin typeface="Arial"/>
                <a:ea typeface="Arial"/>
                <a:cs typeface="Arial"/>
                <a:sym typeface="Arial"/>
              </a:defRPr>
            </a:pPr>
            <a:r>
              <a:rPr lang="en-US" sz="2800" dirty="0"/>
              <a:t>PC02 9 </a:t>
            </a:r>
            <a:r>
              <a:rPr lang="en-US" sz="2800" dirty="0" err="1"/>
              <a:t>kPA</a:t>
            </a:r>
            <a:endParaRPr lang="en-US" sz="2800" dirty="0"/>
          </a:p>
          <a:p>
            <a:pPr marL="0" indent="0">
              <a:lnSpc>
                <a:spcPct val="150000"/>
              </a:lnSpc>
              <a:spcBef>
                <a:spcPts val="0"/>
              </a:spcBef>
              <a:buNone/>
              <a:defRPr sz="2807">
                <a:latin typeface="Arial"/>
                <a:ea typeface="Arial"/>
                <a:cs typeface="Arial"/>
                <a:sym typeface="Arial"/>
              </a:defRPr>
            </a:pPr>
            <a:r>
              <a:rPr lang="en-US" sz="2800" dirty="0"/>
              <a:t>HC03 24 </a:t>
            </a:r>
            <a:r>
              <a:rPr lang="en-US" sz="2800" dirty="0" err="1"/>
              <a:t>mmols</a:t>
            </a:r>
            <a:endParaRPr lang="en-US" sz="2800" dirty="0"/>
          </a:p>
          <a:p>
            <a:pPr marL="0" indent="0">
              <a:lnSpc>
                <a:spcPct val="150000"/>
              </a:lnSpc>
              <a:spcBef>
                <a:spcPts val="0"/>
              </a:spcBef>
              <a:buNone/>
              <a:defRPr sz="2807">
                <a:latin typeface="Arial"/>
                <a:ea typeface="Arial"/>
                <a:cs typeface="Arial"/>
                <a:sym typeface="Arial"/>
              </a:defRPr>
            </a:pPr>
            <a:r>
              <a:rPr lang="en-US" sz="2800" dirty="0"/>
              <a:t>BE +2</a:t>
            </a:r>
          </a:p>
        </p:txBody>
      </p:sp>
      <p:sp>
        <p:nvSpPr>
          <p:cNvPr id="128" name="Rectangle 127">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30" name="Straight Connector 129">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34"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6"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8" name="Isosceles Triangle 137">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Isosceles Triangle 145">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7" name="Shape 237"/>
          <p:cNvSpPr/>
          <p:nvPr/>
        </p:nvSpPr>
        <p:spPr>
          <a:xfrm>
            <a:off x="7829658" y="1253067"/>
            <a:ext cx="3371742" cy="4351866"/>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ctr">
            <a:normAutofit/>
          </a:bodyPr>
          <a:lstStyle>
            <a:lvl1pPr>
              <a:defRPr sz="4500">
                <a:latin typeface="Arial"/>
                <a:ea typeface="Arial"/>
                <a:cs typeface="Arial"/>
                <a:sym typeface="Arial"/>
              </a:defRPr>
            </a:lvl1pPr>
          </a:lstStyle>
          <a:p>
            <a:pPr>
              <a:spcBef>
                <a:spcPct val="0"/>
              </a:spcBef>
              <a:spcAft>
                <a:spcPts val="600"/>
              </a:spcAft>
            </a:pPr>
            <a:r>
              <a:rPr lang="en-US" sz="3600" dirty="0">
                <a:solidFill>
                  <a:schemeClr val="bg1"/>
                </a:solidFill>
                <a:latin typeface="Arial" panose="020B0604020202020204" pitchFamily="34" charset="0"/>
                <a:ea typeface="+mj-ea"/>
                <a:cs typeface="Arial" panose="020B0604020202020204" pitchFamily="34" charset="0"/>
              </a:rPr>
              <a:t>Example 1</a:t>
            </a:r>
          </a:p>
        </p:txBody>
      </p:sp>
      <p:sp>
        <p:nvSpPr>
          <p:cNvPr id="27" name="Footer Placeholder 6">
            <a:extLst>
              <a:ext uri="{FF2B5EF4-FFF2-40B4-BE49-F238E27FC236}">
                <a16:creationId xmlns:a16="http://schemas.microsoft.com/office/drawing/2014/main" id="{DB68A5E6-6B8D-4EF1-BC28-18EDBDCE1515}"/>
              </a:ext>
            </a:extLst>
          </p:cNvPr>
          <p:cNvSpPr txBox="1">
            <a:spLocks/>
          </p:cNvSpPr>
          <p:nvPr/>
        </p:nvSpPr>
        <p:spPr>
          <a:xfrm>
            <a:off x="421298" y="6327501"/>
            <a:ext cx="6297612" cy="365125"/>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a:solidFill>
                  <a:schemeClr val="accent2"/>
                </a:solidFill>
                <a:latin typeface="Arial" panose="020B0604020202020204" pitchFamily="34" charset="0"/>
                <a:cs typeface="Arial" panose="020B0604020202020204" pitchFamily="34" charset="0"/>
              </a:rPr>
              <a:t>EMNODN Learning Library</a:t>
            </a:r>
          </a:p>
          <a:p>
            <a:r>
              <a:rPr lang="en-US" sz="1000">
                <a:solidFill>
                  <a:schemeClr val="accent2"/>
                </a:solidFill>
                <a:latin typeface="Arial" panose="020B0604020202020204" pitchFamily="34" charset="0"/>
                <a:cs typeface="Arial" panose="020B0604020202020204" pitchFamily="34" charset="0"/>
              </a:rPr>
              <a:t>Content provided by Rachel Cook, University Hospitals of Derby &amp; Burton</a:t>
            </a:r>
            <a:endParaRPr lang="en-US" sz="1000" dirty="0">
              <a:solidFill>
                <a:schemeClr val="accent2"/>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084CA30-FA8F-458D-9465-1B143DDCDE5E}"/>
              </a:ext>
            </a:extLst>
          </p:cNvPr>
          <p:cNvSpPr>
            <a:spLocks noGrp="1"/>
          </p:cNvSpPr>
          <p:nvPr>
            <p:ph type="title"/>
          </p:nvPr>
        </p:nvSpPr>
        <p:spPr>
          <a:xfrm>
            <a:off x="673754" y="643467"/>
            <a:ext cx="4203045" cy="1375608"/>
          </a:xfrm>
        </p:spPr>
        <p:txBody>
          <a:bodyPr anchor="ctr">
            <a:normAutofit/>
          </a:bodyPr>
          <a:lstStyle/>
          <a:p>
            <a:r>
              <a:rPr lang="en-GB">
                <a:solidFill>
                  <a:schemeClr val="bg1"/>
                </a:solidFill>
                <a:latin typeface="Arial" panose="020B0604020202020204" pitchFamily="34" charset="0"/>
                <a:cs typeface="Arial" panose="020B0604020202020204" pitchFamily="34" charset="0"/>
              </a:rPr>
              <a:t>Initial Discussion</a:t>
            </a:r>
          </a:p>
        </p:txBody>
      </p:sp>
      <p:sp>
        <p:nvSpPr>
          <p:cNvPr id="3" name="Content Placeholder 2">
            <a:extLst>
              <a:ext uri="{FF2B5EF4-FFF2-40B4-BE49-F238E27FC236}">
                <a16:creationId xmlns:a16="http://schemas.microsoft.com/office/drawing/2014/main" id="{EE95690D-9598-4FCA-AD21-F017A6BF34D4}"/>
              </a:ext>
            </a:extLst>
          </p:cNvPr>
          <p:cNvSpPr>
            <a:spLocks noGrp="1"/>
          </p:cNvSpPr>
          <p:nvPr>
            <p:ph idx="1"/>
          </p:nvPr>
        </p:nvSpPr>
        <p:spPr>
          <a:xfrm>
            <a:off x="679969" y="2019075"/>
            <a:ext cx="3986372" cy="3440110"/>
          </a:xfrm>
        </p:spPr>
        <p:txBody>
          <a:bodyPr>
            <a:noAutofit/>
          </a:bodyPr>
          <a:lstStyle/>
          <a:p>
            <a:pPr>
              <a:buFont typeface="Wingdings" panose="05000000000000000000" pitchFamily="2" charset="2"/>
              <a:buChar char="§"/>
            </a:pPr>
            <a:r>
              <a:rPr lang="en-GB" sz="2800" dirty="0">
                <a:solidFill>
                  <a:schemeClr val="bg1"/>
                </a:solidFill>
                <a:latin typeface="Arial" panose="020B0604020202020204" pitchFamily="34" charset="0"/>
                <a:cs typeface="Arial" panose="020B0604020202020204" pitchFamily="34" charset="0"/>
              </a:rPr>
              <a:t>What is your current knowledge of blood gasses?</a:t>
            </a:r>
          </a:p>
          <a:p>
            <a:pPr marL="0" indent="0">
              <a:buNone/>
            </a:pPr>
            <a:endParaRPr lang="en-GB" sz="14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GB" sz="2800" dirty="0">
                <a:solidFill>
                  <a:schemeClr val="bg1"/>
                </a:solidFill>
                <a:latin typeface="Arial" panose="020B0604020202020204" pitchFamily="34" charset="0"/>
                <a:cs typeface="Arial" panose="020B0604020202020204" pitchFamily="34" charset="0"/>
              </a:rPr>
              <a:t>Do you know what is a good result and when a result requires urgent attention?</a:t>
            </a:r>
          </a:p>
        </p:txBody>
      </p:sp>
      <p:pic>
        <p:nvPicPr>
          <p:cNvPr id="8" name="Graphic 7" descr="Chat">
            <a:extLst>
              <a:ext uri="{FF2B5EF4-FFF2-40B4-BE49-F238E27FC236}">
                <a16:creationId xmlns:a16="http://schemas.microsoft.com/office/drawing/2014/main" id="{D6E0A88B-07D2-47DF-A840-2A1FB7A72D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7616" y="972608"/>
            <a:ext cx="4900269" cy="4900269"/>
          </a:xfrm>
          <a:prstGeom prst="rect">
            <a:avLst/>
          </a:prstGeom>
        </p:spPr>
      </p:pic>
      <p:sp>
        <p:nvSpPr>
          <p:cNvPr id="17"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Footer Placeholder 6">
            <a:extLst>
              <a:ext uri="{FF2B5EF4-FFF2-40B4-BE49-F238E27FC236}">
                <a16:creationId xmlns:a16="http://schemas.microsoft.com/office/drawing/2014/main" id="{D76EC20C-CA17-4FE2-8D0E-14BCD67BF843}"/>
              </a:ext>
            </a:extLst>
          </p:cNvPr>
          <p:cNvSpPr>
            <a:spLocks noGrp="1"/>
          </p:cNvSpPr>
          <p:nvPr>
            <p:ph type="ftr" sz="quarter" idx="11"/>
          </p:nvPr>
        </p:nvSpPr>
        <p:spPr>
          <a:xfrm>
            <a:off x="421298" y="6327501"/>
            <a:ext cx="6297612" cy="365125"/>
          </a:xfrm>
        </p:spPr>
        <p:txBody>
          <a:bodyPr vert="horz" lIns="91440" tIns="45720" rIns="91440" bIns="45720" rtlCol="0">
            <a:noAutofit/>
          </a:bodyPr>
          <a:lstStyle/>
          <a:p>
            <a:r>
              <a:rPr lang="en-US" sz="1000" b="1" kern="1200" dirty="0">
                <a:solidFill>
                  <a:schemeClr val="accent2"/>
                </a:solidFill>
                <a:latin typeface="Arial" panose="020B0604020202020204" pitchFamily="34" charset="0"/>
                <a:cs typeface="Arial" panose="020B0604020202020204" pitchFamily="34" charset="0"/>
              </a:rPr>
              <a:t>EMNODN Learning Library</a:t>
            </a:r>
          </a:p>
          <a:p>
            <a:r>
              <a:rPr lang="en-US" sz="1000" kern="1200" dirty="0">
                <a:solidFill>
                  <a:schemeClr val="accent2"/>
                </a:solidFill>
                <a:latin typeface="Arial" panose="020B0604020202020204" pitchFamily="34" charset="0"/>
                <a:cs typeface="Arial" panose="020B0604020202020204" pitchFamily="34" charset="0"/>
              </a:rPr>
              <a:t>Content provided by Rachel Cook, University Hospitals of Derby &amp; Burton</a:t>
            </a:r>
          </a:p>
        </p:txBody>
      </p:sp>
    </p:spTree>
    <p:extLst>
      <p:ext uri="{BB962C8B-B14F-4D97-AF65-F5344CB8AC3E}">
        <p14:creationId xmlns:p14="http://schemas.microsoft.com/office/powerpoint/2010/main" val="1124216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65" name="Straight Connector 140">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66" name="Straight Connector 141">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67"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8"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9" name="Isosceles Triangle 144">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0"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1"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2"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3" name="Isosceles Triangle 148">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4" name="Isosceles Triangle 149">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52" name="Rectangle 15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6" name="Isosceles Triangle 15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3" name="Shape 263"/>
          <p:cNvSpPr>
            <a:spLocks noGrp="1"/>
          </p:cNvSpPr>
          <p:nvPr>
            <p:ph type="title"/>
          </p:nvPr>
        </p:nvSpPr>
        <p:spPr>
          <a:xfrm>
            <a:off x="673754" y="643467"/>
            <a:ext cx="4203045" cy="1375608"/>
          </a:xfrm>
          <a:prstGeom prst="rect">
            <a:avLst/>
          </a:prstGeom>
        </p:spPr>
        <p:txBody>
          <a:bodyPr vert="horz" lIns="91440" tIns="45720" rIns="91440" bIns="45720" rtlCol="0" anchor="ctr">
            <a:normAutofit fontScale="90000"/>
          </a:bodyPr>
          <a:lstStyle/>
          <a:p>
            <a:pPr>
              <a:defRPr sz="4640">
                <a:latin typeface="Arial"/>
                <a:ea typeface="Arial"/>
                <a:cs typeface="Arial"/>
                <a:sym typeface="Arial"/>
              </a:defRPr>
            </a:pPr>
            <a:r>
              <a:rPr lang="en-US" sz="4640" dirty="0">
                <a:solidFill>
                  <a:schemeClr val="bg1"/>
                </a:solidFill>
              </a:rPr>
              <a:t>Example 1 Answer</a:t>
            </a:r>
          </a:p>
        </p:txBody>
      </p:sp>
      <p:sp>
        <p:nvSpPr>
          <p:cNvPr id="158" name="Isosceles Triangle 15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30" name="Graphic 29" descr="Questions">
            <a:extLst>
              <a:ext uri="{FF2B5EF4-FFF2-40B4-BE49-F238E27FC236}">
                <a16:creationId xmlns:a16="http://schemas.microsoft.com/office/drawing/2014/main" id="{B7176C45-8723-4245-B69D-380D193296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615" y="2531747"/>
            <a:ext cx="3737856" cy="3737856"/>
          </a:xfrm>
          <a:prstGeom prst="rect">
            <a:avLst/>
          </a:prstGeom>
        </p:spPr>
      </p:pic>
      <p:sp>
        <p:nvSpPr>
          <p:cNvPr id="31" name="Footer Placeholder 6">
            <a:extLst>
              <a:ext uri="{FF2B5EF4-FFF2-40B4-BE49-F238E27FC236}">
                <a16:creationId xmlns:a16="http://schemas.microsoft.com/office/drawing/2014/main" id="{FDE86458-314C-4B19-9FDB-5C530AF0CC09}"/>
              </a:ext>
            </a:extLst>
          </p:cNvPr>
          <p:cNvSpPr txBox="1">
            <a:spLocks/>
          </p:cNvSpPr>
          <p:nvPr/>
        </p:nvSpPr>
        <p:spPr>
          <a:xfrm>
            <a:off x="5968521" y="566892"/>
            <a:ext cx="5805995" cy="5927417"/>
          </a:xfrm>
          <a:prstGeom prst="rect">
            <a:avLst/>
          </a:prstGeom>
        </p:spPr>
        <p:txBody>
          <a:bodyPr vert="horz" lIns="91440" tIns="45720" rIns="91440" bIns="45720" rtlCol="0">
            <a:normAutofit fontScale="775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1000"/>
              </a:spcBef>
              <a:buClr>
                <a:schemeClr val="accent1"/>
              </a:buClr>
              <a:buSzPct val="80000"/>
            </a:pPr>
            <a:r>
              <a:rPr lang="en-GB" sz="3400" b="1" dirty="0">
                <a:solidFill>
                  <a:schemeClr val="tx2"/>
                </a:solidFill>
                <a:latin typeface="Arial" panose="020B0604020202020204" pitchFamily="34" charset="0"/>
                <a:cs typeface="Arial" panose="020B0604020202020204" pitchFamily="34" charset="0"/>
              </a:rPr>
              <a:t>Respiratory Acidosis: </a:t>
            </a:r>
          </a:p>
          <a:p>
            <a:pPr>
              <a:spcBef>
                <a:spcPts val="1000"/>
              </a:spcBef>
              <a:buClr>
                <a:schemeClr val="accent1"/>
              </a:buClr>
              <a:buSzPct val="80000"/>
            </a:pPr>
            <a:r>
              <a:rPr lang="en-GB" sz="3400" dirty="0">
                <a:solidFill>
                  <a:schemeClr val="tx2"/>
                </a:solidFill>
                <a:latin typeface="Arial" panose="020B0604020202020204" pitchFamily="34" charset="0"/>
                <a:cs typeface="Arial" panose="020B0604020202020204" pitchFamily="34" charset="0"/>
              </a:rPr>
              <a:t>Increased respiratory rate, signs of respiratory distress. pH less than 7.35 Acidotic, PC02 high, respiratory problem. HCO3 normal. BE normal. </a:t>
            </a:r>
          </a:p>
          <a:p>
            <a:pPr>
              <a:spcBef>
                <a:spcPts val="1000"/>
              </a:spcBef>
              <a:buClr>
                <a:schemeClr val="accent1"/>
              </a:buClr>
              <a:buSzPct val="80000"/>
            </a:pPr>
            <a:endParaRPr lang="en-GB" sz="3400" dirty="0">
              <a:solidFill>
                <a:schemeClr val="tx2"/>
              </a:solidFill>
              <a:latin typeface="Arial" panose="020B0604020202020204" pitchFamily="34" charset="0"/>
              <a:cs typeface="Arial" panose="020B0604020202020204" pitchFamily="34" charset="0"/>
            </a:endParaRPr>
          </a:p>
          <a:p>
            <a:pPr>
              <a:spcBef>
                <a:spcPts val="1000"/>
              </a:spcBef>
              <a:buClr>
                <a:schemeClr val="accent1"/>
              </a:buClr>
              <a:buSzPct val="80000"/>
            </a:pPr>
            <a:r>
              <a:rPr lang="en-GB" sz="3400" dirty="0">
                <a:solidFill>
                  <a:schemeClr val="tx2"/>
                </a:solidFill>
                <a:latin typeface="Arial" panose="020B0604020202020204" pitchFamily="34" charset="0"/>
                <a:cs typeface="Arial" panose="020B0604020202020204" pitchFamily="34" charset="0"/>
              </a:rPr>
              <a:t>We would need to improve alveolar ventilation. The baby could benefit from a chest x-ray if the symptoms persist beyond a few hours.  Otherwise, close observation and nursing the baby prone while monitored, could relieve the symptoms.  Blood gases should be repeated 20-30 minutes after changing ventilation.</a:t>
            </a:r>
            <a:endParaRPr lang="en-US" dirty="0">
              <a:solidFill>
                <a:schemeClr val="bg1"/>
              </a:solidFill>
            </a:endParaRPr>
          </a:p>
        </p:txBody>
      </p:sp>
      <p:sp>
        <p:nvSpPr>
          <p:cNvPr id="21" name="Footer Placeholder 6">
            <a:extLst>
              <a:ext uri="{FF2B5EF4-FFF2-40B4-BE49-F238E27FC236}">
                <a16:creationId xmlns:a16="http://schemas.microsoft.com/office/drawing/2014/main" id="{B3DDC653-B765-42B2-88BC-40C080943EE8}"/>
              </a:ext>
            </a:extLst>
          </p:cNvPr>
          <p:cNvSpPr txBox="1">
            <a:spLocks/>
          </p:cNvSpPr>
          <p:nvPr/>
        </p:nvSpPr>
        <p:spPr>
          <a:xfrm>
            <a:off x="421298" y="6327501"/>
            <a:ext cx="6297612" cy="365125"/>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a:solidFill>
                  <a:schemeClr val="accent2"/>
                </a:solidFill>
                <a:latin typeface="Arial" panose="020B0604020202020204" pitchFamily="34" charset="0"/>
                <a:cs typeface="Arial" panose="020B0604020202020204" pitchFamily="34" charset="0"/>
              </a:rPr>
              <a:t>EMNODN Learning Library</a:t>
            </a:r>
          </a:p>
          <a:p>
            <a:r>
              <a:rPr lang="en-US" sz="1000">
                <a:solidFill>
                  <a:schemeClr val="accent2"/>
                </a:solidFill>
                <a:latin typeface="Arial" panose="020B0604020202020204" pitchFamily="34" charset="0"/>
                <a:cs typeface="Arial" panose="020B0604020202020204" pitchFamily="34" charset="0"/>
              </a:rPr>
              <a:t>Content provided by Rachel Cook, University Hospitals of Derby &amp; Burton</a:t>
            </a:r>
            <a:endParaRPr lang="en-US" sz="10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592715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0" name="Group 119">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1" name="Straight Connector 120">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3"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5" name="Isosceles Triangle 124">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6"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7"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8"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9" name="Isosceles Triangle 128">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0" name="Isosceles Triangle 129">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32" name="Rectangle 131">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Shape 243"/>
          <p:cNvSpPr>
            <a:spLocks noGrp="1"/>
          </p:cNvSpPr>
          <p:nvPr>
            <p:ph type="body" idx="1"/>
          </p:nvPr>
        </p:nvSpPr>
        <p:spPr>
          <a:xfrm>
            <a:off x="677334" y="393700"/>
            <a:ext cx="6155266" cy="5647661"/>
          </a:xfrm>
          <a:prstGeom prst="rect">
            <a:avLst/>
          </a:prstGeom>
        </p:spPr>
        <p:txBody>
          <a:bodyPr vert="horz" lIns="91440" tIns="45720" rIns="91440" bIns="45720" rtlCol="0" anchor="ctr">
            <a:noAutofit/>
          </a:bodyPr>
          <a:lstStyle/>
          <a:p>
            <a:pPr marL="0" indent="0">
              <a:spcBef>
                <a:spcPts val="0"/>
              </a:spcBef>
              <a:buNone/>
              <a:defRPr sz="2916">
                <a:latin typeface="Arial"/>
                <a:ea typeface="Arial"/>
                <a:cs typeface="Arial"/>
                <a:sym typeface="Arial"/>
              </a:defRPr>
            </a:pPr>
            <a:r>
              <a:rPr lang="en-US" sz="2800" dirty="0"/>
              <a:t>A 28 week old infant is receiving SIMV ventilation for respiratory distress syndrome at a rate of 40, PIP 20, PEEP 4, in 30-35 O2.  Arterial Blood Gas:</a:t>
            </a:r>
          </a:p>
          <a:p>
            <a:pPr marL="0" indent="0">
              <a:spcBef>
                <a:spcPts val="0"/>
              </a:spcBef>
              <a:buNone/>
              <a:defRPr sz="2916">
                <a:latin typeface="Arial"/>
                <a:ea typeface="Arial"/>
                <a:cs typeface="Arial"/>
                <a:sym typeface="Arial"/>
              </a:defRPr>
            </a:pPr>
            <a:endParaRPr lang="en-US" sz="1400" dirty="0"/>
          </a:p>
          <a:p>
            <a:pPr marL="0" indent="0">
              <a:lnSpc>
                <a:spcPct val="150000"/>
              </a:lnSpc>
              <a:spcBef>
                <a:spcPts val="0"/>
              </a:spcBef>
              <a:buNone/>
              <a:defRPr sz="2916">
                <a:latin typeface="Arial"/>
                <a:ea typeface="Arial"/>
                <a:cs typeface="Arial"/>
                <a:sym typeface="Arial"/>
              </a:defRPr>
            </a:pPr>
            <a:r>
              <a:rPr lang="en-US" sz="2800" dirty="0"/>
              <a:t>pH 7.48</a:t>
            </a:r>
          </a:p>
          <a:p>
            <a:pPr marL="0" indent="0">
              <a:lnSpc>
                <a:spcPct val="150000"/>
              </a:lnSpc>
              <a:spcBef>
                <a:spcPts val="0"/>
              </a:spcBef>
              <a:buNone/>
              <a:defRPr sz="2916">
                <a:latin typeface="Arial"/>
                <a:ea typeface="Arial"/>
                <a:cs typeface="Arial"/>
                <a:sym typeface="Arial"/>
              </a:defRPr>
            </a:pPr>
            <a:r>
              <a:rPr lang="en-US" sz="2800" dirty="0"/>
              <a:t>pa02 13</a:t>
            </a:r>
          </a:p>
          <a:p>
            <a:pPr marL="0" indent="0">
              <a:lnSpc>
                <a:spcPct val="150000"/>
              </a:lnSpc>
              <a:spcBef>
                <a:spcPts val="0"/>
              </a:spcBef>
              <a:buNone/>
              <a:defRPr sz="2916">
                <a:latin typeface="Arial"/>
                <a:ea typeface="Arial"/>
                <a:cs typeface="Arial"/>
                <a:sym typeface="Arial"/>
              </a:defRPr>
            </a:pPr>
            <a:r>
              <a:rPr lang="en-US" sz="2800" dirty="0"/>
              <a:t>pC02 3</a:t>
            </a:r>
          </a:p>
          <a:p>
            <a:pPr marL="0" indent="0">
              <a:lnSpc>
                <a:spcPct val="150000"/>
              </a:lnSpc>
              <a:spcBef>
                <a:spcPts val="0"/>
              </a:spcBef>
              <a:buNone/>
              <a:defRPr sz="2916">
                <a:latin typeface="Arial"/>
                <a:ea typeface="Arial"/>
                <a:cs typeface="Arial"/>
                <a:sym typeface="Arial"/>
              </a:defRPr>
            </a:pPr>
            <a:r>
              <a:rPr lang="en-US" sz="2800" dirty="0"/>
              <a:t>HCO3 22</a:t>
            </a:r>
          </a:p>
          <a:p>
            <a:pPr marL="0" indent="0">
              <a:lnSpc>
                <a:spcPct val="150000"/>
              </a:lnSpc>
              <a:spcBef>
                <a:spcPts val="0"/>
              </a:spcBef>
              <a:buNone/>
              <a:defRPr sz="2916">
                <a:latin typeface="Arial"/>
                <a:ea typeface="Arial"/>
                <a:cs typeface="Arial"/>
                <a:sym typeface="Arial"/>
              </a:defRPr>
            </a:pPr>
            <a:r>
              <a:rPr lang="en-US" sz="2800" dirty="0"/>
              <a:t>BE +2</a:t>
            </a:r>
          </a:p>
        </p:txBody>
      </p:sp>
      <p:sp>
        <p:nvSpPr>
          <p:cNvPr id="134" name="Rectangle 133">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36" name="Straight Connector 135">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40"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43">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7"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9"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1" name="Isosceles Triangle 260">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2" name="Shape 242"/>
          <p:cNvSpPr>
            <a:spLocks noGrp="1"/>
          </p:cNvSpPr>
          <p:nvPr>
            <p:ph type="title"/>
          </p:nvPr>
        </p:nvSpPr>
        <p:spPr>
          <a:xfrm>
            <a:off x="7829658" y="1253067"/>
            <a:ext cx="3371742" cy="4351866"/>
          </a:xfrm>
          <a:prstGeom prst="rect">
            <a:avLst/>
          </a:prstGeom>
        </p:spPr>
        <p:txBody>
          <a:bodyPr vert="horz" lIns="91440" tIns="45720" rIns="91440" bIns="45720" rtlCol="0" anchor="ctr">
            <a:normAutofit/>
          </a:bodyPr>
          <a:lstStyle>
            <a:lvl1pPr algn="l">
              <a:defRPr sz="4500">
                <a:latin typeface="Arial"/>
                <a:ea typeface="Arial"/>
                <a:cs typeface="Arial"/>
                <a:sym typeface="Arial"/>
              </a:defRPr>
            </a:lvl1pPr>
          </a:lstStyle>
          <a:p>
            <a:r>
              <a:rPr lang="en-US" sz="3600" dirty="0">
                <a:solidFill>
                  <a:schemeClr val="bg1"/>
                </a:solidFill>
                <a:latin typeface="Arial" panose="020B0604020202020204" pitchFamily="34" charset="0"/>
                <a:ea typeface="+mj-ea"/>
                <a:cs typeface="Arial" panose="020B0604020202020204" pitchFamily="34" charset="0"/>
              </a:rPr>
              <a:t>Example 2</a:t>
            </a:r>
          </a:p>
        </p:txBody>
      </p:sp>
      <p:sp>
        <p:nvSpPr>
          <p:cNvPr id="27" name="Footer Placeholder 6">
            <a:extLst>
              <a:ext uri="{FF2B5EF4-FFF2-40B4-BE49-F238E27FC236}">
                <a16:creationId xmlns:a16="http://schemas.microsoft.com/office/drawing/2014/main" id="{939FE679-EAA0-4814-8EFD-5D98BF016F2D}"/>
              </a:ext>
            </a:extLst>
          </p:cNvPr>
          <p:cNvSpPr txBox="1">
            <a:spLocks/>
          </p:cNvSpPr>
          <p:nvPr/>
        </p:nvSpPr>
        <p:spPr>
          <a:xfrm>
            <a:off x="421298" y="6327501"/>
            <a:ext cx="6297612" cy="365125"/>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a:solidFill>
                  <a:schemeClr val="accent2"/>
                </a:solidFill>
                <a:latin typeface="Arial" panose="020B0604020202020204" pitchFamily="34" charset="0"/>
                <a:cs typeface="Arial" panose="020B0604020202020204" pitchFamily="34" charset="0"/>
              </a:rPr>
              <a:t>EMNODN Learning Library</a:t>
            </a:r>
          </a:p>
          <a:p>
            <a:r>
              <a:rPr lang="en-US" sz="1000">
                <a:solidFill>
                  <a:schemeClr val="accent2"/>
                </a:solidFill>
                <a:latin typeface="Arial" panose="020B0604020202020204" pitchFamily="34" charset="0"/>
                <a:cs typeface="Arial" panose="020B0604020202020204" pitchFamily="34" charset="0"/>
              </a:rPr>
              <a:t>Content provided by Rachel Cook, University Hospitals of Derby &amp; Burton</a:t>
            </a:r>
            <a:endParaRPr lang="en-US" sz="1000" dirty="0">
              <a:solidFill>
                <a:schemeClr val="accent2"/>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65" name="Straight Connector 140">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66" name="Straight Connector 141">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67"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8"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9" name="Isosceles Triangle 144">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0"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1"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2"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3" name="Isosceles Triangle 148">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4" name="Isosceles Triangle 149">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52" name="Rectangle 15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6" name="Isosceles Triangle 15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3" name="Shape 263"/>
          <p:cNvSpPr>
            <a:spLocks noGrp="1"/>
          </p:cNvSpPr>
          <p:nvPr>
            <p:ph type="title"/>
          </p:nvPr>
        </p:nvSpPr>
        <p:spPr>
          <a:xfrm>
            <a:off x="673754" y="643467"/>
            <a:ext cx="4203045" cy="1375608"/>
          </a:xfrm>
          <a:prstGeom prst="rect">
            <a:avLst/>
          </a:prstGeom>
        </p:spPr>
        <p:txBody>
          <a:bodyPr vert="horz" lIns="91440" tIns="45720" rIns="91440" bIns="45720" rtlCol="0" anchor="ctr">
            <a:normAutofit fontScale="90000"/>
          </a:bodyPr>
          <a:lstStyle/>
          <a:p>
            <a:pPr>
              <a:defRPr sz="4640">
                <a:latin typeface="Arial"/>
                <a:ea typeface="Arial"/>
                <a:cs typeface="Arial"/>
                <a:sym typeface="Arial"/>
              </a:defRPr>
            </a:pPr>
            <a:r>
              <a:rPr lang="en-US" sz="4640" dirty="0">
                <a:solidFill>
                  <a:schemeClr val="bg1"/>
                </a:solidFill>
              </a:rPr>
              <a:t>Example 2 Answer</a:t>
            </a:r>
          </a:p>
        </p:txBody>
      </p:sp>
      <p:sp>
        <p:nvSpPr>
          <p:cNvPr id="158" name="Isosceles Triangle 15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30" name="Graphic 29" descr="Questions">
            <a:extLst>
              <a:ext uri="{FF2B5EF4-FFF2-40B4-BE49-F238E27FC236}">
                <a16:creationId xmlns:a16="http://schemas.microsoft.com/office/drawing/2014/main" id="{0BF2F5B5-BD94-48D4-9529-129E845205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615" y="2531747"/>
            <a:ext cx="3737856" cy="3737856"/>
          </a:xfrm>
          <a:prstGeom prst="rect">
            <a:avLst/>
          </a:prstGeom>
        </p:spPr>
      </p:pic>
      <p:sp>
        <p:nvSpPr>
          <p:cNvPr id="31" name="Footer Placeholder 6">
            <a:extLst>
              <a:ext uri="{FF2B5EF4-FFF2-40B4-BE49-F238E27FC236}">
                <a16:creationId xmlns:a16="http://schemas.microsoft.com/office/drawing/2014/main" id="{2ECD50B5-67C2-4291-8925-7C2118AE35C0}"/>
              </a:ext>
            </a:extLst>
          </p:cNvPr>
          <p:cNvSpPr txBox="1">
            <a:spLocks/>
          </p:cNvSpPr>
          <p:nvPr/>
        </p:nvSpPr>
        <p:spPr>
          <a:xfrm>
            <a:off x="6167193" y="1175656"/>
            <a:ext cx="5469468" cy="5274129"/>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3100" dirty="0">
                <a:solidFill>
                  <a:schemeClr val="tx2"/>
                </a:solidFill>
                <a:latin typeface="Arial" panose="020B0604020202020204" pitchFamily="34" charset="0"/>
                <a:cs typeface="Arial" panose="020B0604020202020204" pitchFamily="34" charset="0"/>
              </a:rPr>
              <a:t>pH elevated, alkalosis, pC02 low, p02 high. HCO3 base excess normal. </a:t>
            </a:r>
          </a:p>
          <a:p>
            <a:r>
              <a:rPr lang="en-GB" sz="3100" dirty="0">
                <a:solidFill>
                  <a:schemeClr val="tx2"/>
                </a:solidFill>
                <a:latin typeface="Arial" panose="020B0604020202020204" pitchFamily="34" charset="0"/>
                <a:cs typeface="Arial" panose="020B0604020202020204" pitchFamily="34" charset="0"/>
              </a:rPr>
              <a:t>Respiratory Alkalosis - what actions could be taken? </a:t>
            </a:r>
          </a:p>
          <a:p>
            <a:r>
              <a:rPr lang="en-GB" sz="3100" dirty="0">
                <a:solidFill>
                  <a:schemeClr val="tx2"/>
                </a:solidFill>
                <a:latin typeface="Arial" panose="020B0604020202020204" pitchFamily="34" charset="0"/>
                <a:cs typeface="Arial" panose="020B0604020202020204" pitchFamily="34" charset="0"/>
              </a:rPr>
              <a:t>Rate could be reduced, tidal volume. Wean oxygen as able to remain within target saturations</a:t>
            </a:r>
          </a:p>
          <a:p>
            <a:pPr>
              <a:spcBef>
                <a:spcPts val="1000"/>
              </a:spcBef>
              <a:buClr>
                <a:schemeClr val="accent1"/>
              </a:buClr>
              <a:buSzPct val="80000"/>
            </a:pPr>
            <a:endParaRPr lang="en-US" dirty="0">
              <a:solidFill>
                <a:schemeClr val="bg1"/>
              </a:solidFill>
            </a:endParaRPr>
          </a:p>
        </p:txBody>
      </p:sp>
      <p:sp>
        <p:nvSpPr>
          <p:cNvPr id="21" name="Footer Placeholder 6">
            <a:extLst>
              <a:ext uri="{FF2B5EF4-FFF2-40B4-BE49-F238E27FC236}">
                <a16:creationId xmlns:a16="http://schemas.microsoft.com/office/drawing/2014/main" id="{A9F17176-71F6-4136-A652-10E11D5B011D}"/>
              </a:ext>
            </a:extLst>
          </p:cNvPr>
          <p:cNvSpPr txBox="1">
            <a:spLocks/>
          </p:cNvSpPr>
          <p:nvPr/>
        </p:nvSpPr>
        <p:spPr>
          <a:xfrm>
            <a:off x="421298" y="6327501"/>
            <a:ext cx="6297612" cy="365125"/>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a:solidFill>
                  <a:schemeClr val="accent2"/>
                </a:solidFill>
                <a:latin typeface="Arial" panose="020B0604020202020204" pitchFamily="34" charset="0"/>
                <a:cs typeface="Arial" panose="020B0604020202020204" pitchFamily="34" charset="0"/>
              </a:rPr>
              <a:t>EMNODN Learning Library</a:t>
            </a:r>
          </a:p>
          <a:p>
            <a:r>
              <a:rPr lang="en-US" sz="1000">
                <a:solidFill>
                  <a:schemeClr val="accent2"/>
                </a:solidFill>
                <a:latin typeface="Arial" panose="020B0604020202020204" pitchFamily="34" charset="0"/>
                <a:cs typeface="Arial" panose="020B0604020202020204" pitchFamily="34" charset="0"/>
              </a:rPr>
              <a:t>Content provided by Rachel Cook, University Hospitals of Derby &amp; Burton</a:t>
            </a:r>
            <a:endParaRPr lang="en-US" sz="10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613907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6" name="Group 135">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7" name="Straight Connector 136">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9"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Isosceles Triangle 140">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Isosceles Triangle 145">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58" name="Shape 258"/>
          <p:cNvSpPr>
            <a:spLocks noGrp="1"/>
          </p:cNvSpPr>
          <p:nvPr>
            <p:ph type="body" idx="1"/>
          </p:nvPr>
        </p:nvSpPr>
        <p:spPr>
          <a:xfrm>
            <a:off x="5663902" y="485857"/>
            <a:ext cx="6106138" cy="5666153"/>
          </a:xfrm>
          <a:prstGeom prst="rect">
            <a:avLst/>
          </a:prstGeom>
        </p:spPr>
        <p:txBody>
          <a:bodyPr vert="horz" lIns="91440" tIns="45720" rIns="91440" bIns="45720" rtlCol="0">
            <a:noAutofit/>
          </a:bodyPr>
          <a:lstStyle/>
          <a:p>
            <a:pPr marL="0" indent="0">
              <a:spcBef>
                <a:spcPts val="0"/>
              </a:spcBef>
              <a:buNone/>
              <a:defRPr sz="3024">
                <a:latin typeface="Arial"/>
                <a:ea typeface="Arial"/>
                <a:cs typeface="Arial"/>
                <a:sym typeface="Arial"/>
              </a:defRPr>
            </a:pPr>
            <a:r>
              <a:rPr lang="en-US" sz="2600" dirty="0"/>
              <a:t>Baby C born at 30/40, on day 50 is cycling 6 hours on, 6 hours off CPAP. Whilst on, between 25 and 30% oxygen. Whilst off, in NP02 between 0.05 and 0.08 </a:t>
            </a:r>
            <a:r>
              <a:rPr lang="en-US" sz="2600" dirty="0" err="1"/>
              <a:t>lpm</a:t>
            </a:r>
            <a:r>
              <a:rPr lang="en-US" sz="2600" dirty="0"/>
              <a:t>.  Capillary Blood gas results are as follows:</a:t>
            </a:r>
          </a:p>
          <a:p>
            <a:pPr marL="0" indent="0">
              <a:spcBef>
                <a:spcPts val="0"/>
              </a:spcBef>
              <a:defRPr sz="3024">
                <a:latin typeface="Arial"/>
                <a:ea typeface="Arial"/>
                <a:cs typeface="Arial"/>
                <a:sym typeface="Arial"/>
              </a:defRPr>
            </a:pPr>
            <a:endParaRPr lang="en-US" sz="1400" dirty="0"/>
          </a:p>
          <a:p>
            <a:pPr marL="0" indent="0">
              <a:lnSpc>
                <a:spcPct val="150000"/>
              </a:lnSpc>
              <a:spcBef>
                <a:spcPts val="0"/>
              </a:spcBef>
              <a:buNone/>
              <a:defRPr sz="3024">
                <a:latin typeface="Arial"/>
                <a:ea typeface="Arial"/>
                <a:cs typeface="Arial"/>
                <a:sym typeface="Arial"/>
              </a:defRPr>
            </a:pPr>
            <a:r>
              <a:rPr lang="en-US" sz="2600" dirty="0"/>
              <a:t>pH 7.32 </a:t>
            </a:r>
          </a:p>
          <a:p>
            <a:pPr marL="0" indent="0">
              <a:lnSpc>
                <a:spcPct val="150000"/>
              </a:lnSpc>
              <a:spcBef>
                <a:spcPts val="0"/>
              </a:spcBef>
              <a:buNone/>
              <a:defRPr sz="3024">
                <a:latin typeface="Arial"/>
                <a:ea typeface="Arial"/>
                <a:cs typeface="Arial"/>
                <a:sym typeface="Arial"/>
              </a:defRPr>
            </a:pPr>
            <a:r>
              <a:rPr lang="en-US" sz="2600" dirty="0"/>
              <a:t>PC02 9</a:t>
            </a:r>
          </a:p>
          <a:p>
            <a:pPr marL="0" indent="0">
              <a:lnSpc>
                <a:spcPct val="150000"/>
              </a:lnSpc>
              <a:spcBef>
                <a:spcPts val="0"/>
              </a:spcBef>
              <a:buNone/>
              <a:defRPr sz="3024">
                <a:latin typeface="Arial"/>
                <a:ea typeface="Arial"/>
                <a:cs typeface="Arial"/>
                <a:sym typeface="Arial"/>
              </a:defRPr>
            </a:pPr>
            <a:r>
              <a:rPr lang="en-US" sz="2600" dirty="0"/>
              <a:t>p02 6</a:t>
            </a:r>
          </a:p>
          <a:p>
            <a:pPr marL="0" indent="0">
              <a:lnSpc>
                <a:spcPct val="150000"/>
              </a:lnSpc>
              <a:spcBef>
                <a:spcPts val="0"/>
              </a:spcBef>
              <a:buNone/>
              <a:defRPr sz="3024">
                <a:latin typeface="Arial"/>
                <a:ea typeface="Arial"/>
                <a:cs typeface="Arial"/>
                <a:sym typeface="Arial"/>
              </a:defRPr>
            </a:pPr>
            <a:r>
              <a:rPr lang="en-US" sz="2600" dirty="0"/>
              <a:t>HCO3 30</a:t>
            </a:r>
          </a:p>
          <a:p>
            <a:pPr marL="0" indent="0">
              <a:lnSpc>
                <a:spcPct val="150000"/>
              </a:lnSpc>
              <a:spcBef>
                <a:spcPts val="0"/>
              </a:spcBef>
              <a:buNone/>
              <a:defRPr sz="3024">
                <a:latin typeface="Arial"/>
                <a:ea typeface="Arial"/>
                <a:cs typeface="Arial"/>
                <a:sym typeface="Arial"/>
              </a:defRPr>
            </a:pPr>
            <a:r>
              <a:rPr lang="en-US" sz="2600" dirty="0"/>
              <a:t>BE 1</a:t>
            </a:r>
          </a:p>
        </p:txBody>
      </p:sp>
      <p:pic>
        <p:nvPicPr>
          <p:cNvPr id="259" name="pasted-image.png"/>
          <p:cNvPicPr>
            <a:picLocks noChangeAspect="1"/>
          </p:cNvPicPr>
          <p:nvPr/>
        </p:nvPicPr>
        <p:blipFill rotWithShape="1">
          <a:blip r:embed="rId3"/>
          <a:srcRect l="24343" r="23344"/>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48" name="Isosceles Triangle 147">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7" name="Shape 257"/>
          <p:cNvSpPr>
            <a:spLocks noGrp="1"/>
          </p:cNvSpPr>
          <p:nvPr>
            <p:ph type="title"/>
          </p:nvPr>
        </p:nvSpPr>
        <p:spPr>
          <a:xfrm>
            <a:off x="269251" y="213583"/>
            <a:ext cx="3737268" cy="734351"/>
          </a:xfrm>
          <a:prstGeom prst="rect">
            <a:avLst/>
          </a:prstGeom>
        </p:spPr>
        <p:txBody>
          <a:bodyPr vert="horz" lIns="91440" tIns="45720" rIns="91440" bIns="45720" rtlCol="0" anchor="t">
            <a:normAutofit/>
          </a:bodyPr>
          <a:lstStyle>
            <a:lvl1pPr algn="l">
              <a:defRPr sz="4500">
                <a:latin typeface="Arial"/>
                <a:ea typeface="Arial"/>
                <a:cs typeface="Arial"/>
                <a:sym typeface="Arial"/>
              </a:defRPr>
            </a:lvl1pPr>
          </a:lstStyle>
          <a:p>
            <a:r>
              <a:rPr lang="en-US" sz="3600" dirty="0">
                <a:solidFill>
                  <a:schemeClr val="bg1"/>
                </a:solidFill>
                <a:latin typeface="Arial" panose="020B0604020202020204" pitchFamily="34" charset="0"/>
                <a:ea typeface="+mj-ea"/>
                <a:cs typeface="Arial" panose="020B0604020202020204" pitchFamily="34" charset="0"/>
              </a:rPr>
              <a:t>Example 3</a:t>
            </a:r>
          </a:p>
        </p:txBody>
      </p:sp>
      <p:sp>
        <p:nvSpPr>
          <p:cNvPr id="18" name="Footer Placeholder 6">
            <a:extLst>
              <a:ext uri="{FF2B5EF4-FFF2-40B4-BE49-F238E27FC236}">
                <a16:creationId xmlns:a16="http://schemas.microsoft.com/office/drawing/2014/main" id="{758F4BE3-06E3-4EA3-AB4F-A5A529CD4921}"/>
              </a:ext>
            </a:extLst>
          </p:cNvPr>
          <p:cNvSpPr txBox="1">
            <a:spLocks/>
          </p:cNvSpPr>
          <p:nvPr/>
        </p:nvSpPr>
        <p:spPr>
          <a:xfrm>
            <a:off x="421298" y="6327501"/>
            <a:ext cx="6297612" cy="365125"/>
          </a:xfrm>
          <a:prstGeom prst="rect">
            <a:avLst/>
          </a:prstGeom>
        </p:spPr>
        <p:txBody>
          <a:bodyPr vert="horz" lIns="91440" tIns="45720" rIns="91440" bIns="45720" rtlCol="0">
            <a:normAutofit fontScale="4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a:solidFill>
                  <a:schemeClr val="bg1"/>
                </a:solidFill>
                <a:latin typeface="Arial" panose="020B0604020202020204" pitchFamily="34" charset="0"/>
                <a:cs typeface="Arial" panose="020B0604020202020204" pitchFamily="34" charset="0"/>
              </a:rPr>
              <a:t>EMNODN Learning Library</a:t>
            </a:r>
          </a:p>
          <a:p>
            <a:pPr>
              <a:spcAft>
                <a:spcPts val="600"/>
              </a:spcAft>
            </a:pPr>
            <a:r>
              <a:rPr lang="en-US">
                <a:solidFill>
                  <a:schemeClr val="bg1"/>
                </a:solidFill>
                <a:latin typeface="Arial" panose="020B0604020202020204" pitchFamily="34" charset="0"/>
                <a:cs typeface="Arial" panose="020B0604020202020204" pitchFamily="34" charset="0"/>
              </a:rPr>
              <a:t>Content provided by Rachel Cook, University Hospitals of Derby &amp; Burton</a:t>
            </a: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1" name="Straight Connector 140">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3"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9" name="Isosceles Triangle 148">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0" name="Isosceles Triangle 149">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52" name="Rectangle 15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6" name="Isosceles Triangle 15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3" name="Shape 263"/>
          <p:cNvSpPr>
            <a:spLocks noGrp="1"/>
          </p:cNvSpPr>
          <p:nvPr>
            <p:ph type="title"/>
          </p:nvPr>
        </p:nvSpPr>
        <p:spPr>
          <a:xfrm>
            <a:off x="673754" y="643467"/>
            <a:ext cx="4203045" cy="1375608"/>
          </a:xfrm>
          <a:prstGeom prst="rect">
            <a:avLst/>
          </a:prstGeom>
        </p:spPr>
        <p:txBody>
          <a:bodyPr vert="horz" lIns="91440" tIns="45720" rIns="91440" bIns="45720" rtlCol="0" anchor="ctr">
            <a:normAutofit fontScale="90000"/>
          </a:bodyPr>
          <a:lstStyle/>
          <a:p>
            <a:pPr>
              <a:defRPr sz="4640">
                <a:latin typeface="Arial"/>
                <a:ea typeface="Arial"/>
                <a:cs typeface="Arial"/>
                <a:sym typeface="Arial"/>
              </a:defRPr>
            </a:pPr>
            <a:r>
              <a:rPr lang="en-US" sz="4640" dirty="0">
                <a:solidFill>
                  <a:schemeClr val="bg1"/>
                </a:solidFill>
              </a:rPr>
              <a:t>Example 3 Answer</a:t>
            </a:r>
          </a:p>
        </p:txBody>
      </p:sp>
      <p:sp>
        <p:nvSpPr>
          <p:cNvPr id="17" name="Footer Placeholder 6">
            <a:extLst>
              <a:ext uri="{FF2B5EF4-FFF2-40B4-BE49-F238E27FC236}">
                <a16:creationId xmlns:a16="http://schemas.microsoft.com/office/drawing/2014/main" id="{8D7AE525-0ABE-457C-943A-0EF1B0A76AEF}"/>
              </a:ext>
            </a:extLst>
          </p:cNvPr>
          <p:cNvSpPr txBox="1">
            <a:spLocks/>
          </p:cNvSpPr>
          <p:nvPr/>
        </p:nvSpPr>
        <p:spPr>
          <a:xfrm>
            <a:off x="6121044" y="2087429"/>
            <a:ext cx="5352641" cy="4120468"/>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1000"/>
              </a:spcBef>
              <a:buClr>
                <a:schemeClr val="accent1"/>
              </a:buClr>
              <a:buSzPct val="80000"/>
            </a:pPr>
            <a:r>
              <a:rPr lang="en-GB" sz="3100" dirty="0">
                <a:solidFill>
                  <a:schemeClr val="tx2"/>
                </a:solidFill>
                <a:latin typeface="Arial" panose="020B0604020202020204" pitchFamily="34" charset="0"/>
                <a:cs typeface="Arial" panose="020B0604020202020204" pitchFamily="34" charset="0"/>
              </a:rPr>
              <a:t>Compensated respiratory acidosis - pH is within normal range for a preterm baby, PC02 elevated, p02 low, HCO3 elevated, BE normal</a:t>
            </a:r>
          </a:p>
          <a:p>
            <a:pPr>
              <a:spcBef>
                <a:spcPts val="1000"/>
              </a:spcBef>
              <a:buClr>
                <a:schemeClr val="accent1"/>
              </a:buClr>
              <a:buSzPct val="80000"/>
            </a:pPr>
            <a:endParaRPr lang="en-US" dirty="0">
              <a:solidFill>
                <a:schemeClr val="bg1"/>
              </a:solidFill>
            </a:endParaRPr>
          </a:p>
        </p:txBody>
      </p:sp>
      <p:pic>
        <p:nvPicPr>
          <p:cNvPr id="75" name="Graphic 74" descr="Questions">
            <a:extLst>
              <a:ext uri="{FF2B5EF4-FFF2-40B4-BE49-F238E27FC236}">
                <a16:creationId xmlns:a16="http://schemas.microsoft.com/office/drawing/2014/main" id="{6BE5CBDE-D167-4EAA-B26C-C04FB79EB9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615" y="2531747"/>
            <a:ext cx="3737856" cy="3737856"/>
          </a:xfrm>
          <a:prstGeom prst="rect">
            <a:avLst/>
          </a:prstGeom>
        </p:spPr>
      </p:pic>
      <p:sp>
        <p:nvSpPr>
          <p:cNvPr id="158" name="Isosceles Triangle 15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Footer Placeholder 6">
            <a:extLst>
              <a:ext uri="{FF2B5EF4-FFF2-40B4-BE49-F238E27FC236}">
                <a16:creationId xmlns:a16="http://schemas.microsoft.com/office/drawing/2014/main" id="{9825C54B-84E4-405D-8298-04141FCA84FB}"/>
              </a:ext>
            </a:extLst>
          </p:cNvPr>
          <p:cNvSpPr txBox="1">
            <a:spLocks/>
          </p:cNvSpPr>
          <p:nvPr/>
        </p:nvSpPr>
        <p:spPr>
          <a:xfrm>
            <a:off x="421298" y="6327501"/>
            <a:ext cx="6297612" cy="365125"/>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a:solidFill>
                  <a:schemeClr val="accent2"/>
                </a:solidFill>
                <a:latin typeface="Arial" panose="020B0604020202020204" pitchFamily="34" charset="0"/>
                <a:cs typeface="Arial" panose="020B0604020202020204" pitchFamily="34" charset="0"/>
              </a:rPr>
              <a:t>EMNODN Learning Library</a:t>
            </a:r>
          </a:p>
          <a:p>
            <a:r>
              <a:rPr lang="en-US" sz="1000">
                <a:solidFill>
                  <a:schemeClr val="accent2"/>
                </a:solidFill>
                <a:latin typeface="Arial" panose="020B0604020202020204" pitchFamily="34" charset="0"/>
                <a:cs typeface="Arial" panose="020B0604020202020204" pitchFamily="34" charset="0"/>
              </a:rPr>
              <a:t>Content provided by Rachel Cook, University Hospitals of Derby &amp; Burton</a:t>
            </a:r>
            <a:endParaRPr lang="en-US" sz="1000" dirty="0">
              <a:solidFill>
                <a:schemeClr val="accent2"/>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0" name="Straight Connector 79">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2"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1" name="Rectangle 90">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64DBF464-02EB-49E8-BED5-CCD9C0E09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4" name="Rectangle 23">
              <a:extLst>
                <a:ext uri="{FF2B5EF4-FFF2-40B4-BE49-F238E27FC236}">
                  <a16:creationId xmlns:a16="http://schemas.microsoft.com/office/drawing/2014/main" id="{5F9D5DC0-F10A-4613-AEEB-F3886E477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5">
              <a:extLst>
                <a:ext uri="{FF2B5EF4-FFF2-40B4-BE49-F238E27FC236}">
                  <a16:creationId xmlns:a16="http://schemas.microsoft.com/office/drawing/2014/main" id="{A43566CA-E28A-4758-B656-13F767ECA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Isosceles Triangle 95">
              <a:extLst>
                <a:ext uri="{FF2B5EF4-FFF2-40B4-BE49-F238E27FC236}">
                  <a16:creationId xmlns:a16="http://schemas.microsoft.com/office/drawing/2014/main" id="{9517B8F0-793D-4F61-80A8-8CB87BC08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7">
              <a:extLst>
                <a:ext uri="{FF2B5EF4-FFF2-40B4-BE49-F238E27FC236}">
                  <a16:creationId xmlns:a16="http://schemas.microsoft.com/office/drawing/2014/main" id="{D139FBAF-C134-4E1A-9404-4C7FB029E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98" name="Straight Connector 97">
              <a:extLst>
                <a:ext uri="{FF2B5EF4-FFF2-40B4-BE49-F238E27FC236}">
                  <a16:creationId xmlns:a16="http://schemas.microsoft.com/office/drawing/2014/main" id="{9DE9C77E-3EF1-4718-818D-55EA1600B7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99" name="Rectangle 28">
              <a:extLst>
                <a:ext uri="{FF2B5EF4-FFF2-40B4-BE49-F238E27FC236}">
                  <a16:creationId xmlns:a16="http://schemas.microsoft.com/office/drawing/2014/main" id="{DB10DB84-C347-472C-96BD-AD4340F03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29">
              <a:extLst>
                <a:ext uri="{FF2B5EF4-FFF2-40B4-BE49-F238E27FC236}">
                  <a16:creationId xmlns:a16="http://schemas.microsoft.com/office/drawing/2014/main" id="{70CA661F-8359-442A-A42C-A0993AF8B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1" name="Straight Connector 100">
              <a:extLst>
                <a:ext uri="{FF2B5EF4-FFF2-40B4-BE49-F238E27FC236}">
                  <a16:creationId xmlns:a16="http://schemas.microsoft.com/office/drawing/2014/main" id="{A75C8E99-F0B8-466B-A892-9E0643EAF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02" name="Isosceles Triangle 101">
              <a:extLst>
                <a:ext uri="{FF2B5EF4-FFF2-40B4-BE49-F238E27FC236}">
                  <a16:creationId xmlns:a16="http://schemas.microsoft.com/office/drawing/2014/main" id="{65DD307C-66C1-4F16-86F5-287334F7B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Isosceles Triangle 102">
              <a:extLst>
                <a:ext uri="{FF2B5EF4-FFF2-40B4-BE49-F238E27FC236}">
                  <a16:creationId xmlns:a16="http://schemas.microsoft.com/office/drawing/2014/main" id="{744416C0-DB16-4364-B13C-2EC6F1A8A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65" name="Shape 265"/>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lvl1pPr algn="l">
              <a:defRPr>
                <a:latin typeface="Arial"/>
                <a:ea typeface="Arial"/>
                <a:cs typeface="Arial"/>
                <a:sym typeface="Arial"/>
              </a:defRPr>
            </a:lvl1pPr>
          </a:lstStyle>
          <a:p>
            <a:r>
              <a:rPr lang="en-US" dirty="0">
                <a:solidFill>
                  <a:srgbClr val="FFFFFF"/>
                </a:solidFill>
                <a:latin typeface="Arial" panose="020B0604020202020204" pitchFamily="34" charset="0"/>
                <a:ea typeface="+mj-ea"/>
                <a:cs typeface="Arial" panose="020B0604020202020204" pitchFamily="34" charset="0"/>
              </a:rPr>
              <a:t>References</a:t>
            </a:r>
          </a:p>
        </p:txBody>
      </p:sp>
      <p:sp>
        <p:nvSpPr>
          <p:cNvPr id="266" name="Shape 266"/>
          <p:cNvSpPr/>
          <p:nvPr/>
        </p:nvSpPr>
        <p:spPr>
          <a:xfrm>
            <a:off x="677334" y="1285082"/>
            <a:ext cx="8596668" cy="3880773"/>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oAutofit/>
          </a:bodyPr>
          <a:lstStyle/>
          <a:p>
            <a:pPr>
              <a:lnSpc>
                <a:spcPct val="90000"/>
              </a:lnSpc>
              <a:spcBef>
                <a:spcPts val="1000"/>
              </a:spcBef>
              <a:buClr>
                <a:schemeClr val="accent1"/>
              </a:buClr>
              <a:buSzPct val="80000"/>
              <a:defRPr sz="2500">
                <a:latin typeface="Arial"/>
                <a:ea typeface="Arial"/>
                <a:cs typeface="Arial"/>
                <a:sym typeface="Arial"/>
              </a:defRPr>
            </a:pPr>
            <a:r>
              <a:rPr lang="en-US" sz="1600" dirty="0">
                <a:solidFill>
                  <a:srgbClr val="FFFFFF"/>
                </a:solidFill>
              </a:rPr>
              <a:t>American Association for Respiratory Care (1994) AARC clinical practice guideline: Capillary blood gas sampling for neonatal and </a:t>
            </a:r>
            <a:r>
              <a:rPr lang="en-US" sz="1600" dirty="0" err="1">
                <a:solidFill>
                  <a:srgbClr val="FFFFFF"/>
                </a:solidFill>
              </a:rPr>
              <a:t>paediatric</a:t>
            </a:r>
            <a:r>
              <a:rPr lang="en-US" sz="1600" dirty="0">
                <a:solidFill>
                  <a:srgbClr val="FFFFFF"/>
                </a:solidFill>
              </a:rPr>
              <a:t> medicine. </a:t>
            </a:r>
            <a:r>
              <a:rPr lang="en-US" sz="1600" b="1" dirty="0">
                <a:solidFill>
                  <a:srgbClr val="FFFFFF"/>
                </a:solidFill>
              </a:rPr>
              <a:t>Respiratory Care</a:t>
            </a:r>
            <a:r>
              <a:rPr lang="en-US" sz="1600" dirty="0">
                <a:solidFill>
                  <a:srgbClr val="FFFFFF"/>
                </a:solidFill>
              </a:rPr>
              <a:t> 39(1): pp.1180-1183. </a:t>
            </a:r>
          </a:p>
          <a:p>
            <a:pPr>
              <a:lnSpc>
                <a:spcPct val="90000"/>
              </a:lnSpc>
              <a:spcBef>
                <a:spcPts val="1000"/>
              </a:spcBef>
              <a:buClr>
                <a:schemeClr val="accent1"/>
              </a:buClr>
              <a:buSzPct val="80000"/>
              <a:defRPr sz="2500">
                <a:latin typeface="Arial"/>
                <a:ea typeface="Arial"/>
                <a:cs typeface="Arial"/>
                <a:sym typeface="Arial"/>
              </a:defRPr>
            </a:pPr>
            <a:endParaRPr lang="en-US" sz="1600" dirty="0">
              <a:solidFill>
                <a:srgbClr val="FFFFFF"/>
              </a:solidFill>
            </a:endParaRPr>
          </a:p>
          <a:p>
            <a:pPr>
              <a:lnSpc>
                <a:spcPct val="90000"/>
              </a:lnSpc>
              <a:spcBef>
                <a:spcPts val="1000"/>
              </a:spcBef>
              <a:buClr>
                <a:schemeClr val="accent1"/>
              </a:buClr>
              <a:buSzPct val="80000"/>
              <a:defRPr sz="2500">
                <a:latin typeface="Arial"/>
                <a:ea typeface="Arial"/>
                <a:cs typeface="Arial"/>
                <a:sym typeface="Arial"/>
              </a:defRPr>
            </a:pPr>
            <a:r>
              <a:rPr lang="en-US" sz="1600" dirty="0">
                <a:solidFill>
                  <a:srgbClr val="FFFFFF"/>
                </a:solidFill>
              </a:rPr>
              <a:t>Bradshaw, WT., Turner, BS., Pierce, JR. (2006) </a:t>
            </a:r>
            <a:r>
              <a:rPr lang="en-US" sz="1600" b="1" dirty="0">
                <a:solidFill>
                  <a:srgbClr val="FFFFFF"/>
                </a:solidFill>
              </a:rPr>
              <a:t>Physiologic monitoring. Handbook of </a:t>
            </a:r>
            <a:r>
              <a:rPr lang="en-US" sz="1600" b="1" dirty="0" err="1">
                <a:solidFill>
                  <a:srgbClr val="FFFFFF"/>
                </a:solidFill>
              </a:rPr>
              <a:t>Neontal</a:t>
            </a:r>
            <a:r>
              <a:rPr lang="en-US" sz="1600" b="1" dirty="0">
                <a:solidFill>
                  <a:srgbClr val="FFFFFF"/>
                </a:solidFill>
              </a:rPr>
              <a:t> Intensive Care </a:t>
            </a:r>
            <a:r>
              <a:rPr lang="en-US" sz="1600" dirty="0">
                <a:solidFill>
                  <a:srgbClr val="FFFFFF"/>
                </a:solidFill>
              </a:rPr>
              <a:t>(6th ed.) Philadelphia: Mosby. </a:t>
            </a:r>
          </a:p>
          <a:p>
            <a:pPr>
              <a:lnSpc>
                <a:spcPct val="90000"/>
              </a:lnSpc>
              <a:spcBef>
                <a:spcPts val="1000"/>
              </a:spcBef>
              <a:buClr>
                <a:schemeClr val="accent1"/>
              </a:buClr>
              <a:buSzPct val="80000"/>
              <a:defRPr sz="2500">
                <a:latin typeface="Arial"/>
                <a:ea typeface="Arial"/>
                <a:cs typeface="Arial"/>
                <a:sym typeface="Arial"/>
              </a:defRPr>
            </a:pPr>
            <a:endParaRPr lang="en-US" sz="1600" dirty="0">
              <a:solidFill>
                <a:srgbClr val="FFFFFF"/>
              </a:solidFill>
            </a:endParaRPr>
          </a:p>
          <a:p>
            <a:pPr>
              <a:lnSpc>
                <a:spcPct val="90000"/>
              </a:lnSpc>
              <a:spcBef>
                <a:spcPts val="1000"/>
              </a:spcBef>
              <a:buClr>
                <a:schemeClr val="accent1"/>
              </a:buClr>
              <a:buSzPct val="80000"/>
              <a:defRPr sz="2500">
                <a:latin typeface="Arial"/>
                <a:ea typeface="Arial"/>
                <a:cs typeface="Arial"/>
                <a:sym typeface="Arial"/>
              </a:defRPr>
            </a:pPr>
            <a:r>
              <a:rPr lang="en-US" sz="1600" dirty="0">
                <a:solidFill>
                  <a:srgbClr val="FFFFFF"/>
                </a:solidFill>
              </a:rPr>
              <a:t>Durand, DJ., Philips, BL., </a:t>
            </a:r>
            <a:r>
              <a:rPr lang="en-US" sz="1600" dirty="0" err="1">
                <a:solidFill>
                  <a:srgbClr val="FFFFFF"/>
                </a:solidFill>
              </a:rPr>
              <a:t>Boloker</a:t>
            </a:r>
            <a:r>
              <a:rPr lang="en-US" sz="1600" dirty="0">
                <a:solidFill>
                  <a:srgbClr val="FFFFFF"/>
                </a:solidFill>
              </a:rPr>
              <a:t>, J. (2003) </a:t>
            </a:r>
            <a:r>
              <a:rPr lang="en-US" sz="1600" b="1" dirty="0">
                <a:solidFill>
                  <a:srgbClr val="FFFFFF"/>
                </a:solidFill>
              </a:rPr>
              <a:t>Blood gases: Technical aspects and interpretation. In Assisted Ventilation of the Neonate</a:t>
            </a:r>
            <a:r>
              <a:rPr lang="en-US" sz="1600" dirty="0">
                <a:solidFill>
                  <a:srgbClr val="FFFFFF"/>
                </a:solidFill>
              </a:rPr>
              <a:t> (4th ed.) Goldsmith, JP., </a:t>
            </a:r>
            <a:r>
              <a:rPr lang="en-US" sz="1600" dirty="0" err="1">
                <a:solidFill>
                  <a:srgbClr val="FFFFFF"/>
                </a:solidFill>
              </a:rPr>
              <a:t>Karotkin</a:t>
            </a:r>
            <a:r>
              <a:rPr lang="en-US" sz="1600" dirty="0">
                <a:solidFill>
                  <a:srgbClr val="FFFFFF"/>
                </a:solidFill>
              </a:rPr>
              <a:t>, EH, eds. Philadelphia: Saunders.</a:t>
            </a:r>
          </a:p>
          <a:p>
            <a:pPr>
              <a:lnSpc>
                <a:spcPct val="90000"/>
              </a:lnSpc>
              <a:spcBef>
                <a:spcPts val="1000"/>
              </a:spcBef>
              <a:buClr>
                <a:schemeClr val="accent1"/>
              </a:buClr>
              <a:buSzPct val="80000"/>
              <a:defRPr sz="2500">
                <a:latin typeface="Arial"/>
                <a:ea typeface="Arial"/>
                <a:cs typeface="Arial"/>
                <a:sym typeface="Arial"/>
              </a:defRPr>
            </a:pPr>
            <a:endParaRPr lang="en-US" sz="1600" dirty="0">
              <a:solidFill>
                <a:srgbClr val="FFFFFF"/>
              </a:solidFill>
            </a:endParaRPr>
          </a:p>
          <a:p>
            <a:pPr>
              <a:lnSpc>
                <a:spcPct val="90000"/>
              </a:lnSpc>
              <a:spcBef>
                <a:spcPts val="1000"/>
              </a:spcBef>
              <a:buClr>
                <a:schemeClr val="accent1"/>
              </a:buClr>
              <a:buSzPct val="80000"/>
              <a:defRPr sz="2500">
                <a:latin typeface="Arial"/>
                <a:ea typeface="Arial"/>
                <a:cs typeface="Arial"/>
                <a:sym typeface="Arial"/>
              </a:defRPr>
            </a:pPr>
            <a:r>
              <a:rPr lang="en-US" sz="1600" dirty="0">
                <a:solidFill>
                  <a:srgbClr val="FFFFFF"/>
                </a:solidFill>
              </a:rPr>
              <a:t>Fraser, D. (2012) A</a:t>
            </a:r>
            <a:r>
              <a:rPr lang="en-US" sz="1600" b="1" dirty="0">
                <a:solidFill>
                  <a:srgbClr val="FFFFFF"/>
                </a:solidFill>
              </a:rPr>
              <a:t>cute Respiratory Care of the Neonate</a:t>
            </a:r>
            <a:r>
              <a:rPr lang="en-US" sz="1600" dirty="0">
                <a:solidFill>
                  <a:srgbClr val="FFFFFF"/>
                </a:solidFill>
              </a:rPr>
              <a:t> (3rd ed) California: NICU Inc Book Publishers. </a:t>
            </a:r>
          </a:p>
          <a:p>
            <a:pPr>
              <a:lnSpc>
                <a:spcPct val="90000"/>
              </a:lnSpc>
              <a:spcBef>
                <a:spcPts val="1000"/>
              </a:spcBef>
              <a:buClr>
                <a:schemeClr val="accent1"/>
              </a:buClr>
              <a:buSzPct val="80000"/>
              <a:defRPr sz="2500">
                <a:latin typeface="Arial"/>
                <a:ea typeface="Arial"/>
                <a:cs typeface="Arial"/>
                <a:sym typeface="Arial"/>
              </a:defRPr>
            </a:pPr>
            <a:endParaRPr lang="en-US" sz="1600" dirty="0">
              <a:solidFill>
                <a:srgbClr val="FFFFFF"/>
              </a:solidFill>
            </a:endParaRPr>
          </a:p>
          <a:p>
            <a:pPr>
              <a:lnSpc>
                <a:spcPct val="90000"/>
              </a:lnSpc>
              <a:spcBef>
                <a:spcPts val="1000"/>
              </a:spcBef>
              <a:buClr>
                <a:schemeClr val="accent1"/>
              </a:buClr>
              <a:buSzPct val="80000"/>
              <a:defRPr sz="2500">
                <a:latin typeface="Arial"/>
                <a:ea typeface="Arial"/>
                <a:cs typeface="Arial"/>
                <a:sym typeface="Arial"/>
              </a:defRPr>
            </a:pPr>
            <a:r>
              <a:rPr lang="en-US" sz="1600" dirty="0">
                <a:solidFill>
                  <a:srgbClr val="FFFFFF"/>
                </a:solidFill>
              </a:rPr>
              <a:t>Petty, J. (2013) Understanding neonatal ventilation strategies for decision making in the NICU. </a:t>
            </a:r>
            <a:r>
              <a:rPr lang="en-US" sz="1600" b="1" dirty="0">
                <a:solidFill>
                  <a:srgbClr val="FFFFFF"/>
                </a:solidFill>
              </a:rPr>
              <a:t>Neonatal Network</a:t>
            </a:r>
            <a:r>
              <a:rPr lang="en-US" sz="1600" dirty="0">
                <a:solidFill>
                  <a:srgbClr val="FFFFFF"/>
                </a:solidFill>
              </a:rPr>
              <a:t> 32(4): 246-261. </a:t>
            </a:r>
          </a:p>
        </p:txBody>
      </p:sp>
      <p:sp>
        <p:nvSpPr>
          <p:cNvPr id="28" name="Footer Placeholder 6">
            <a:extLst>
              <a:ext uri="{FF2B5EF4-FFF2-40B4-BE49-F238E27FC236}">
                <a16:creationId xmlns:a16="http://schemas.microsoft.com/office/drawing/2014/main" id="{4ECFF549-D272-42AC-9F74-A5E4B60B2E11}"/>
              </a:ext>
            </a:extLst>
          </p:cNvPr>
          <p:cNvSpPr txBox="1">
            <a:spLocks/>
          </p:cNvSpPr>
          <p:nvPr/>
        </p:nvSpPr>
        <p:spPr>
          <a:xfrm>
            <a:off x="421298" y="6327501"/>
            <a:ext cx="6297612" cy="365125"/>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a:solidFill>
                  <a:schemeClr val="accent2"/>
                </a:solidFill>
                <a:latin typeface="Arial" panose="020B0604020202020204" pitchFamily="34" charset="0"/>
                <a:cs typeface="Arial" panose="020B0604020202020204" pitchFamily="34" charset="0"/>
              </a:rPr>
              <a:t>EMNODN Learning Library</a:t>
            </a:r>
          </a:p>
          <a:p>
            <a:r>
              <a:rPr lang="en-US" sz="1000">
                <a:solidFill>
                  <a:schemeClr val="accent2"/>
                </a:solidFill>
                <a:latin typeface="Arial" panose="020B0604020202020204" pitchFamily="34" charset="0"/>
                <a:cs typeface="Arial" panose="020B0604020202020204" pitchFamily="34" charset="0"/>
              </a:rPr>
              <a:t>Content provided by Rachel Cook, University Hospitals of Derby &amp; Burton</a:t>
            </a:r>
            <a:endParaRPr lang="en-US" sz="1000" dirty="0">
              <a:solidFill>
                <a:schemeClr val="accent2"/>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2" name="Group 146">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8" name="Straight Connector 147">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0"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2" name="Isosceles Triangle 151">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6" name="Isosceles Triangle 155">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Isosceles Triangle 156">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73" name="Rectangle 158">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Shape 269"/>
          <p:cNvSpPr/>
          <p:nvPr/>
        </p:nvSpPr>
        <p:spPr>
          <a:xfrm>
            <a:off x="1043950" y="1179151"/>
            <a:ext cx="3300646" cy="4463889"/>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ctr">
            <a:normAutofit/>
          </a:bodyPr>
          <a:lstStyle>
            <a:lvl1pPr>
              <a:defRPr sz="4500">
                <a:latin typeface="Arial"/>
                <a:ea typeface="Arial"/>
                <a:cs typeface="Arial"/>
                <a:sym typeface="Arial"/>
              </a:defRPr>
            </a:lvl1pPr>
          </a:lstStyle>
          <a:p>
            <a:pPr>
              <a:spcBef>
                <a:spcPct val="0"/>
              </a:spcBef>
              <a:spcAft>
                <a:spcPts val="600"/>
              </a:spcAft>
            </a:pPr>
            <a:r>
              <a:rPr lang="en-US" sz="3600" dirty="0">
                <a:solidFill>
                  <a:schemeClr val="accent1"/>
                </a:solidFill>
                <a:latin typeface="Arial" panose="020B0604020202020204" pitchFamily="34" charset="0"/>
                <a:ea typeface="+mj-ea"/>
                <a:cs typeface="Arial" panose="020B0604020202020204" pitchFamily="34" charset="0"/>
              </a:rPr>
              <a:t>Acid/base metabolism is regulated by this equation </a:t>
            </a:r>
          </a:p>
        </p:txBody>
      </p:sp>
      <p:sp>
        <p:nvSpPr>
          <p:cNvPr id="161" name="Isosceles Triangle 160">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63" name="Straight Connector 162">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70" name="Shape 270"/>
          <p:cNvSpPr/>
          <p:nvPr/>
        </p:nvSpPr>
        <p:spPr>
          <a:xfrm>
            <a:off x="5153396" y="4113795"/>
            <a:ext cx="6341016" cy="1435099"/>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ctr">
            <a:normAutofit/>
          </a:bodyPr>
          <a:lstStyle>
            <a:lvl1pPr>
              <a:defRPr>
                <a:latin typeface="Arial"/>
                <a:ea typeface="Arial"/>
                <a:cs typeface="Arial"/>
                <a:sym typeface="Arial"/>
              </a:defRPr>
            </a:lvl1pPr>
          </a:lstStyle>
          <a:p>
            <a:pPr algn="ctr">
              <a:spcBef>
                <a:spcPts val="1000"/>
              </a:spcBef>
              <a:buClr>
                <a:schemeClr val="accent1"/>
              </a:buClr>
              <a:buSzPct val="80000"/>
            </a:pPr>
            <a:r>
              <a:rPr lang="en-US" dirty="0">
                <a:solidFill>
                  <a:schemeClr val="tx1">
                    <a:lumMod val="75000"/>
                    <a:lumOff val="25000"/>
                  </a:schemeClr>
                </a:solidFill>
                <a:latin typeface="Arial" panose="020B0604020202020204" pitchFamily="34" charset="0"/>
                <a:ea typeface="+mn-ea"/>
                <a:cs typeface="Arial" panose="020B0604020202020204" pitchFamily="34" charset="0"/>
              </a:rPr>
              <a:t>Bicarbonate is naturally produced by the reaction of Carbon Dioxide and Water to make H2CO3 (Carbonic Acid) which dissociates to a bicarbonate ion and Hydrogen ions. </a:t>
            </a:r>
          </a:p>
        </p:txBody>
      </p:sp>
      <p:sp>
        <p:nvSpPr>
          <p:cNvPr id="165" name="Isosceles Triangle 164">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33" name="pasted-image.tiff">
            <a:extLst>
              <a:ext uri="{FF2B5EF4-FFF2-40B4-BE49-F238E27FC236}">
                <a16:creationId xmlns:a16="http://schemas.microsoft.com/office/drawing/2014/main" id="{E26737DE-0B04-447D-9E2F-9F9A1B151CA1}"/>
              </a:ext>
            </a:extLst>
          </p:cNvPr>
          <p:cNvPicPr>
            <a:picLocks noChangeAspect="1"/>
          </p:cNvPicPr>
          <p:nvPr/>
        </p:nvPicPr>
        <p:blipFill>
          <a:blip r:embed="rId3"/>
          <a:stretch>
            <a:fillRect/>
          </a:stretch>
        </p:blipFill>
        <p:spPr>
          <a:xfrm>
            <a:off x="5361996" y="2000830"/>
            <a:ext cx="5786054" cy="2316427"/>
          </a:xfrm>
          <a:prstGeom prst="rect">
            <a:avLst/>
          </a:prstGeom>
        </p:spPr>
      </p:pic>
      <p:pic>
        <p:nvPicPr>
          <p:cNvPr id="3" name="Graphic 2" descr="Mathematics">
            <a:extLst>
              <a:ext uri="{FF2B5EF4-FFF2-40B4-BE49-F238E27FC236}">
                <a16:creationId xmlns:a16="http://schemas.microsoft.com/office/drawing/2014/main" id="{B7363EB3-BC5C-4BDF-87C4-6F7DD5BDE7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27555" y="678794"/>
            <a:ext cx="1629350" cy="1629350"/>
          </a:xfrm>
          <a:prstGeom prst="rect">
            <a:avLst/>
          </a:prstGeom>
        </p:spPr>
      </p:pic>
      <p:sp>
        <p:nvSpPr>
          <p:cNvPr id="23" name="Footer Placeholder 6">
            <a:extLst>
              <a:ext uri="{FF2B5EF4-FFF2-40B4-BE49-F238E27FC236}">
                <a16:creationId xmlns:a16="http://schemas.microsoft.com/office/drawing/2014/main" id="{5508F0E5-1EBE-427F-BE8B-432E987B3DC2}"/>
              </a:ext>
            </a:extLst>
          </p:cNvPr>
          <p:cNvSpPr txBox="1">
            <a:spLocks/>
          </p:cNvSpPr>
          <p:nvPr/>
        </p:nvSpPr>
        <p:spPr>
          <a:xfrm>
            <a:off x="421298" y="6327501"/>
            <a:ext cx="6297612" cy="365125"/>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a:solidFill>
                  <a:schemeClr val="accent2"/>
                </a:solidFill>
                <a:latin typeface="Arial" panose="020B0604020202020204" pitchFamily="34" charset="0"/>
                <a:cs typeface="Arial" panose="020B0604020202020204" pitchFamily="34" charset="0"/>
              </a:rPr>
              <a:t>EMNODN Learning Library</a:t>
            </a:r>
          </a:p>
          <a:p>
            <a:r>
              <a:rPr lang="en-US" sz="1000">
                <a:solidFill>
                  <a:schemeClr val="accent2"/>
                </a:solidFill>
                <a:latin typeface="Arial" panose="020B0604020202020204" pitchFamily="34" charset="0"/>
                <a:cs typeface="Arial" panose="020B0604020202020204" pitchFamily="34" charset="0"/>
              </a:rPr>
              <a:t>Content provided by Rachel Cook, University Hospitals of Derby &amp; Burton</a:t>
            </a:r>
            <a:endParaRPr lang="en-US" sz="1000" dirty="0">
              <a:solidFill>
                <a:schemeClr val="accent2"/>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3" name="Straight Connector 12">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4CD302B-F1CA-424F-B4E9-8F111A51FE41}"/>
              </a:ext>
            </a:extLst>
          </p:cNvPr>
          <p:cNvSpPr>
            <a:spLocks noGrp="1"/>
          </p:cNvSpPr>
          <p:nvPr>
            <p:ph type="title"/>
          </p:nvPr>
        </p:nvSpPr>
        <p:spPr>
          <a:xfrm>
            <a:off x="652481" y="1382486"/>
            <a:ext cx="3547581" cy="4093028"/>
          </a:xfrm>
        </p:spPr>
        <p:txBody>
          <a:bodyPr anchor="ctr">
            <a:normAutofit/>
          </a:bodyPr>
          <a:lstStyle/>
          <a:p>
            <a:r>
              <a:rPr lang="en-GB" sz="4400">
                <a:solidFill>
                  <a:schemeClr val="accent1">
                    <a:lumMod val="75000"/>
                  </a:schemeClr>
                </a:solidFill>
                <a:latin typeface="Arial" panose="020B0604020202020204" pitchFamily="34" charset="0"/>
                <a:cs typeface="Arial" panose="020B0604020202020204" pitchFamily="34" charset="0"/>
              </a:rPr>
              <a:t>Objectives</a:t>
            </a:r>
          </a:p>
        </p:txBody>
      </p:sp>
      <p:sp>
        <p:nvSpPr>
          <p:cNvPr id="23" name="Rectangle 22">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F836B3E0-B32A-4749-A635-0219B309BAFB}"/>
              </a:ext>
            </a:extLst>
          </p:cNvPr>
          <p:cNvGraphicFramePr>
            <a:graphicFrameLocks noGrp="1"/>
          </p:cNvGraphicFramePr>
          <p:nvPr>
            <p:ph idx="1"/>
            <p:extLst>
              <p:ext uri="{D42A27DB-BD31-4B8C-83A1-F6EECF244321}">
                <p14:modId xmlns:p14="http://schemas.microsoft.com/office/powerpoint/2010/main" val="2635087543"/>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Footer Placeholder 6">
            <a:extLst>
              <a:ext uri="{FF2B5EF4-FFF2-40B4-BE49-F238E27FC236}">
                <a16:creationId xmlns:a16="http://schemas.microsoft.com/office/drawing/2014/main" id="{92E794BA-B697-41BF-BBF0-78C9135B9706}"/>
              </a:ext>
            </a:extLst>
          </p:cNvPr>
          <p:cNvSpPr>
            <a:spLocks noGrp="1"/>
          </p:cNvSpPr>
          <p:nvPr>
            <p:ph type="ftr" sz="quarter" idx="11"/>
          </p:nvPr>
        </p:nvSpPr>
        <p:spPr>
          <a:xfrm>
            <a:off x="421298" y="6327501"/>
            <a:ext cx="6297612" cy="365125"/>
          </a:xfrm>
        </p:spPr>
        <p:txBody>
          <a:bodyPr vert="horz" lIns="91440" tIns="45720" rIns="91440" bIns="45720" rtlCol="0">
            <a:noAutofit/>
          </a:bodyPr>
          <a:lstStyle/>
          <a:p>
            <a:r>
              <a:rPr lang="en-US" sz="1000" b="1" kern="1200" dirty="0">
                <a:solidFill>
                  <a:schemeClr val="accent2"/>
                </a:solidFill>
                <a:latin typeface="Arial" panose="020B0604020202020204" pitchFamily="34" charset="0"/>
                <a:cs typeface="Arial" panose="020B0604020202020204" pitchFamily="34" charset="0"/>
              </a:rPr>
              <a:t>EMNODN Learning Library</a:t>
            </a:r>
          </a:p>
          <a:p>
            <a:r>
              <a:rPr lang="en-US" sz="1000" kern="1200" dirty="0">
                <a:solidFill>
                  <a:schemeClr val="accent2"/>
                </a:solidFill>
                <a:latin typeface="Arial" panose="020B0604020202020204" pitchFamily="34" charset="0"/>
                <a:cs typeface="Arial" panose="020B0604020202020204" pitchFamily="34" charset="0"/>
              </a:rPr>
              <a:t>Content provided by Rachel Cook, University Hospitals of Derby &amp; Burton</a:t>
            </a:r>
          </a:p>
        </p:txBody>
      </p:sp>
    </p:spTree>
    <p:extLst>
      <p:ext uri="{BB962C8B-B14F-4D97-AF65-F5344CB8AC3E}">
        <p14:creationId xmlns:p14="http://schemas.microsoft.com/office/powerpoint/2010/main" val="2677166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0B025E-48CA-4712-ABCD-3B2188FCDE79}"/>
              </a:ext>
            </a:extLst>
          </p:cNvPr>
          <p:cNvSpPr>
            <a:spLocks noGrp="1"/>
          </p:cNvSpPr>
          <p:nvPr>
            <p:ph type="title"/>
          </p:nvPr>
        </p:nvSpPr>
        <p:spPr>
          <a:xfrm>
            <a:off x="1286933" y="609600"/>
            <a:ext cx="10197494" cy="1099457"/>
          </a:xfrm>
        </p:spPr>
        <p:txBody>
          <a:bodyPr>
            <a:normAutofit/>
          </a:bodyPr>
          <a:lstStyle/>
          <a:p>
            <a:r>
              <a:rPr lang="en-GB" dirty="0">
                <a:latin typeface="Arial" panose="020B0604020202020204" pitchFamily="34" charset="0"/>
                <a:cs typeface="Arial" panose="020B0604020202020204" pitchFamily="34" charset="0"/>
              </a:rPr>
              <a:t>What can blood gas analysis tell us?</a:t>
            </a:r>
          </a:p>
        </p:txBody>
      </p:sp>
      <p:sp>
        <p:nvSpPr>
          <p:cNvPr id="13" name="Isosceles Triangle 12">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Content Placeholder 2">
            <a:extLst>
              <a:ext uri="{FF2B5EF4-FFF2-40B4-BE49-F238E27FC236}">
                <a16:creationId xmlns:a16="http://schemas.microsoft.com/office/drawing/2014/main" id="{9ADA6D38-A233-498A-94D1-D62D97D416D5}"/>
              </a:ext>
            </a:extLst>
          </p:cNvPr>
          <p:cNvGraphicFramePr>
            <a:graphicFrameLocks noGrp="1"/>
          </p:cNvGraphicFramePr>
          <p:nvPr>
            <p:ph idx="1"/>
            <p:extLst>
              <p:ext uri="{D42A27DB-BD31-4B8C-83A1-F6EECF244321}">
                <p14:modId xmlns:p14="http://schemas.microsoft.com/office/powerpoint/2010/main" val="3979674454"/>
              </p:ext>
            </p:extLst>
          </p:nvPr>
        </p:nvGraphicFramePr>
        <p:xfrm>
          <a:off x="1286933" y="1520790"/>
          <a:ext cx="9618134" cy="4332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6">
            <a:extLst>
              <a:ext uri="{FF2B5EF4-FFF2-40B4-BE49-F238E27FC236}">
                <a16:creationId xmlns:a16="http://schemas.microsoft.com/office/drawing/2014/main" id="{3621591B-C5E2-4ED0-A9CE-80479E5AEC14}"/>
              </a:ext>
            </a:extLst>
          </p:cNvPr>
          <p:cNvSpPr>
            <a:spLocks noGrp="1"/>
          </p:cNvSpPr>
          <p:nvPr>
            <p:ph type="ftr" sz="quarter" idx="11"/>
          </p:nvPr>
        </p:nvSpPr>
        <p:spPr>
          <a:xfrm>
            <a:off x="421298" y="6327501"/>
            <a:ext cx="6297612" cy="365125"/>
          </a:xfrm>
        </p:spPr>
        <p:txBody>
          <a:bodyPr vert="horz" lIns="91440" tIns="45720" rIns="91440" bIns="45720" rtlCol="0">
            <a:noAutofit/>
          </a:bodyPr>
          <a:lstStyle/>
          <a:p>
            <a:r>
              <a:rPr lang="en-US" sz="1000" b="1" kern="1200" dirty="0">
                <a:solidFill>
                  <a:schemeClr val="accent2"/>
                </a:solidFill>
                <a:latin typeface="Arial" panose="020B0604020202020204" pitchFamily="34" charset="0"/>
                <a:cs typeface="Arial" panose="020B0604020202020204" pitchFamily="34" charset="0"/>
              </a:rPr>
              <a:t>EMNODN Learning Library</a:t>
            </a:r>
          </a:p>
          <a:p>
            <a:r>
              <a:rPr lang="en-US" sz="1000" kern="1200" dirty="0">
                <a:solidFill>
                  <a:schemeClr val="accent2"/>
                </a:solidFill>
                <a:latin typeface="Arial" panose="020B0604020202020204" pitchFamily="34" charset="0"/>
                <a:cs typeface="Arial" panose="020B0604020202020204" pitchFamily="34" charset="0"/>
              </a:rPr>
              <a:t>Content provided by Rachel Cook, University Hospitals of Derby &amp; Burton</a:t>
            </a:r>
          </a:p>
        </p:txBody>
      </p:sp>
    </p:spTree>
    <p:extLst>
      <p:ext uri="{BB962C8B-B14F-4D97-AF65-F5344CB8AC3E}">
        <p14:creationId xmlns:p14="http://schemas.microsoft.com/office/powerpoint/2010/main" val="839280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5460470" y="1230711"/>
            <a:ext cx="1379537" cy="865628"/>
          </a:xfrm>
          <a:prstGeom prst="rect">
            <a:avLst/>
          </a:prstGeom>
        </p:spPr>
        <p:txBody>
          <a:bodyPr/>
          <a:lstStyle>
            <a:lvl1pPr>
              <a:defRPr sz="5000">
                <a:latin typeface="Arial"/>
                <a:ea typeface="Arial"/>
                <a:cs typeface="Arial"/>
                <a:sym typeface="Arial"/>
              </a:defRPr>
            </a:lvl1pPr>
          </a:lstStyle>
          <a:p>
            <a:r>
              <a:t>pH</a:t>
            </a:r>
          </a:p>
        </p:txBody>
      </p:sp>
      <p:pic>
        <p:nvPicPr>
          <p:cNvPr id="138" name="pH-chart-02.png"/>
          <p:cNvPicPr>
            <a:picLocks noChangeAspect="1"/>
          </p:cNvPicPr>
          <p:nvPr/>
        </p:nvPicPr>
        <p:blipFill>
          <a:blip r:embed="rId3"/>
          <a:srcRect/>
          <a:stretch>
            <a:fillRect/>
          </a:stretch>
        </p:blipFill>
        <p:spPr>
          <a:xfrm>
            <a:off x="2352632" y="1875093"/>
            <a:ext cx="7359621" cy="2393577"/>
          </a:xfrm>
          <a:prstGeom prst="rect">
            <a:avLst/>
          </a:prstGeom>
          <a:ln w="12700">
            <a:miter lim="400000"/>
          </a:ln>
        </p:spPr>
      </p:pic>
      <p:sp>
        <p:nvSpPr>
          <p:cNvPr id="139" name="Shape 139"/>
          <p:cNvSpPr/>
          <p:nvPr/>
        </p:nvSpPr>
        <p:spPr>
          <a:xfrm>
            <a:off x="0" y="3902582"/>
            <a:ext cx="12192000" cy="2020939"/>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algn="ctr">
              <a:defRPr sz="2600">
                <a:latin typeface="Arial"/>
                <a:ea typeface="Arial"/>
                <a:cs typeface="Arial"/>
                <a:sym typeface="Arial"/>
              </a:defRPr>
            </a:pPr>
            <a:endParaRPr sz="1828" dirty="0"/>
          </a:p>
          <a:p>
            <a:pPr algn="ctr">
              <a:defRPr>
                <a:latin typeface="Arial"/>
                <a:ea typeface="Arial"/>
                <a:cs typeface="Arial"/>
                <a:sym typeface="Arial"/>
              </a:defRPr>
            </a:pPr>
            <a:r>
              <a:rPr sz="1828" dirty="0"/>
              <a:t>The pH of the blood should be between</a:t>
            </a:r>
            <a:r>
              <a:rPr sz="1266" dirty="0"/>
              <a:t> </a:t>
            </a:r>
            <a:endParaRPr lang="en-GB" sz="1266" dirty="0"/>
          </a:p>
          <a:p>
            <a:pPr algn="ctr">
              <a:defRPr>
                <a:latin typeface="Arial"/>
                <a:ea typeface="Arial"/>
                <a:cs typeface="Arial"/>
                <a:sym typeface="Arial"/>
              </a:defRPr>
            </a:pPr>
            <a:endParaRPr sz="1200" dirty="0"/>
          </a:p>
          <a:p>
            <a:pPr algn="ctr">
              <a:defRPr>
                <a:latin typeface="Arial"/>
                <a:ea typeface="Arial"/>
                <a:cs typeface="Arial"/>
                <a:sym typeface="Arial"/>
              </a:defRPr>
            </a:pPr>
            <a:r>
              <a:rPr sz="2812" u="sng" dirty="0"/>
              <a:t>7.35 and 7.45</a:t>
            </a:r>
            <a:endParaRPr lang="en-GB" sz="2812" u="sng" dirty="0"/>
          </a:p>
          <a:p>
            <a:pPr algn="ctr">
              <a:defRPr>
                <a:latin typeface="Arial"/>
                <a:ea typeface="Arial"/>
                <a:cs typeface="Arial"/>
                <a:sym typeface="Arial"/>
              </a:defRPr>
            </a:pPr>
            <a:endParaRPr sz="1200" u="sng" dirty="0"/>
          </a:p>
          <a:p>
            <a:pPr algn="ctr">
              <a:defRPr sz="2700">
                <a:latin typeface="Arial"/>
                <a:ea typeface="Arial"/>
                <a:cs typeface="Arial"/>
                <a:sym typeface="Arial"/>
              </a:defRPr>
            </a:pPr>
            <a:r>
              <a:rPr sz="1898" dirty="0"/>
              <a:t>However, blood gas values can vary with gestational age and age of neonate. </a:t>
            </a:r>
            <a:endParaRPr lang="en-GB" sz="1898" dirty="0"/>
          </a:p>
          <a:p>
            <a:pPr algn="ctr">
              <a:defRPr sz="2700">
                <a:latin typeface="Arial"/>
                <a:ea typeface="Arial"/>
                <a:cs typeface="Arial"/>
                <a:sym typeface="Arial"/>
              </a:defRPr>
            </a:pPr>
            <a:r>
              <a:rPr sz="1898" dirty="0"/>
              <a:t>For example a pH range of 7.25 - 7.35 may</a:t>
            </a:r>
            <a:r>
              <a:rPr lang="en-GB" sz="1898" dirty="0"/>
              <a:t> </a:t>
            </a:r>
            <a:r>
              <a:rPr sz="1898" dirty="0"/>
              <a:t>be chosen as a means of targeting ventilator support.</a:t>
            </a:r>
          </a:p>
        </p:txBody>
      </p:sp>
      <p:grpSp>
        <p:nvGrpSpPr>
          <p:cNvPr id="142" name="Group 142"/>
          <p:cNvGrpSpPr/>
          <p:nvPr/>
        </p:nvGrpSpPr>
        <p:grpSpPr>
          <a:xfrm>
            <a:off x="1975518" y="605656"/>
            <a:ext cx="1273194" cy="1890280"/>
            <a:chOff x="0" y="0"/>
            <a:chExt cx="1810763" cy="2688397"/>
          </a:xfrm>
        </p:grpSpPr>
        <p:sp>
          <p:nvSpPr>
            <p:cNvPr id="140" name="Shape 140"/>
            <p:cNvSpPr/>
            <p:nvPr/>
          </p:nvSpPr>
          <p:spPr>
            <a:xfrm>
              <a:off x="106455" y="0"/>
              <a:ext cx="1597853" cy="1638337"/>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lvl1pPr>
                <a:defRPr sz="2400">
                  <a:solidFill>
                    <a:srgbClr val="FFFFFF"/>
                  </a:solidFill>
                </a:defRPr>
              </a:lvl1pPr>
            </a:lstStyle>
            <a:p>
              <a:r>
                <a:rPr sz="1687" dirty="0"/>
                <a:t>H+ H+ H+ H+ H+ H+ H+ H+ H+ H+ H+ H+H+</a:t>
              </a:r>
            </a:p>
          </p:txBody>
        </p:sp>
        <p:sp>
          <p:nvSpPr>
            <p:cNvPr id="141" name="Shape 141"/>
            <p:cNvSpPr/>
            <p:nvPr/>
          </p:nvSpPr>
          <p:spPr>
            <a:xfrm>
              <a:off x="0" y="1783769"/>
              <a:ext cx="1810764" cy="9046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lvl1pPr>
                <a:defRPr sz="2000"/>
              </a:lvl1pPr>
            </a:lstStyle>
            <a:p>
              <a:r>
                <a:rPr sz="1406" dirty="0">
                  <a:latin typeface="Arial" panose="020B0604020202020204" pitchFamily="34" charset="0"/>
                  <a:cs typeface="Arial" panose="020B0604020202020204" pitchFamily="34" charset="0"/>
                </a:rPr>
                <a:t>More H+ ions = lower pH (acidic)</a:t>
              </a:r>
            </a:p>
          </p:txBody>
        </p:sp>
      </p:grpSp>
      <p:grpSp>
        <p:nvGrpSpPr>
          <p:cNvPr id="145" name="Group 145"/>
          <p:cNvGrpSpPr/>
          <p:nvPr/>
        </p:nvGrpSpPr>
        <p:grpSpPr>
          <a:xfrm>
            <a:off x="9051767" y="751831"/>
            <a:ext cx="1125788" cy="1597929"/>
            <a:chOff x="0" y="0"/>
            <a:chExt cx="1601118" cy="2272609"/>
          </a:xfrm>
        </p:grpSpPr>
        <p:sp>
          <p:nvSpPr>
            <p:cNvPr id="143" name="Shape 143"/>
            <p:cNvSpPr/>
            <p:nvPr/>
          </p:nvSpPr>
          <p:spPr>
            <a:xfrm>
              <a:off x="125196" y="0"/>
              <a:ext cx="1350728" cy="1384952"/>
            </a:xfrm>
            <a:prstGeom prst="ellipse">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lvl1pPr>
                <a:defRPr sz="2400">
                  <a:solidFill>
                    <a:srgbClr val="FFFFFF"/>
                  </a:solidFill>
                </a:defRPr>
              </a:lvl1pPr>
            </a:lstStyle>
            <a:p>
              <a:r>
                <a:rPr sz="1687" dirty="0"/>
                <a:t>H+        H+       H+         </a:t>
              </a:r>
            </a:p>
          </p:txBody>
        </p:sp>
        <p:sp>
          <p:nvSpPr>
            <p:cNvPr id="144" name="Shape 144"/>
            <p:cNvSpPr/>
            <p:nvPr/>
          </p:nvSpPr>
          <p:spPr>
            <a:xfrm>
              <a:off x="0" y="1507891"/>
              <a:ext cx="1601119" cy="7647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lvl1pPr>
                <a:defRPr sz="2000"/>
              </a:lvl1pPr>
            </a:lstStyle>
            <a:p>
              <a:r>
                <a:rPr sz="1406" dirty="0">
                  <a:latin typeface="Arial" panose="020B0604020202020204" pitchFamily="34" charset="0"/>
                  <a:cs typeface="Arial" panose="020B0604020202020204" pitchFamily="34" charset="0"/>
                </a:rPr>
                <a:t>Less H+ ions = higher pH (alkalotic)</a:t>
              </a:r>
            </a:p>
          </p:txBody>
        </p:sp>
      </p:grpSp>
      <p:sp>
        <p:nvSpPr>
          <p:cNvPr id="13" name="Footer Placeholder 6">
            <a:extLst>
              <a:ext uri="{FF2B5EF4-FFF2-40B4-BE49-F238E27FC236}">
                <a16:creationId xmlns:a16="http://schemas.microsoft.com/office/drawing/2014/main" id="{33266851-0F15-4223-B039-09035C85EB0D}"/>
              </a:ext>
            </a:extLst>
          </p:cNvPr>
          <p:cNvSpPr txBox="1">
            <a:spLocks/>
          </p:cNvSpPr>
          <p:nvPr/>
        </p:nvSpPr>
        <p:spPr>
          <a:xfrm>
            <a:off x="421298" y="6327501"/>
            <a:ext cx="6297612" cy="365125"/>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a:solidFill>
                  <a:schemeClr val="accent2"/>
                </a:solidFill>
                <a:latin typeface="Arial" panose="020B0604020202020204" pitchFamily="34" charset="0"/>
                <a:cs typeface="Arial" panose="020B0604020202020204" pitchFamily="34" charset="0"/>
              </a:rPr>
              <a:t>EMNODN Learning Library</a:t>
            </a:r>
          </a:p>
          <a:p>
            <a:r>
              <a:rPr lang="en-US" sz="1000">
                <a:solidFill>
                  <a:schemeClr val="accent2"/>
                </a:solidFill>
                <a:latin typeface="Arial" panose="020B0604020202020204" pitchFamily="34" charset="0"/>
                <a:cs typeface="Arial" panose="020B0604020202020204" pitchFamily="34" charset="0"/>
              </a:rPr>
              <a:t>Content provided by Rachel Cook, University Hospitals of Derby &amp; Burton</a:t>
            </a:r>
            <a:endParaRPr lang="en-US" sz="1000" dirty="0">
              <a:solidFill>
                <a:schemeClr val="accent2"/>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0" name="Straight Connector 59">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62"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63">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68">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71" name="Rectangle 70">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C6E0177-4C02-4B37-A2AE-AA21F2CCE902}"/>
              </a:ext>
            </a:extLst>
          </p:cNvPr>
          <p:cNvSpPr/>
          <p:nvPr/>
        </p:nvSpPr>
        <p:spPr>
          <a:xfrm>
            <a:off x="689695" y="385110"/>
            <a:ext cx="6155266" cy="4351866"/>
          </a:xfrm>
          <a:prstGeom prst="rect">
            <a:avLst/>
          </a:prstGeom>
        </p:spPr>
        <p:txBody>
          <a:bodyPr vert="horz" lIns="91440" tIns="45720" rIns="91440" bIns="45720" rtlCol="0" anchor="ctr">
            <a:normAutofit/>
          </a:bodyPr>
          <a:lstStyle/>
          <a:p>
            <a:pPr marL="457200" indent="-457200">
              <a:lnSpc>
                <a:spcPct val="90000"/>
              </a:lnSpc>
              <a:spcBef>
                <a:spcPts val="1000"/>
              </a:spcBef>
              <a:buClr>
                <a:schemeClr val="accent1"/>
              </a:buClr>
              <a:buSzPct val="100000"/>
              <a:buFont typeface="Wingdings" panose="05000000000000000000" pitchFamily="2" charset="2"/>
              <a:buChar char="§"/>
              <a:defRPr sz="2700">
                <a:latin typeface="Arial"/>
                <a:ea typeface="Arial"/>
                <a:cs typeface="Arial"/>
                <a:sym typeface="Arial"/>
              </a:defRPr>
            </a:pPr>
            <a:r>
              <a:rPr lang="en-US" sz="2300" dirty="0">
                <a:solidFill>
                  <a:schemeClr val="tx1">
                    <a:lumMod val="75000"/>
                    <a:lumOff val="25000"/>
                  </a:schemeClr>
                </a:solidFill>
              </a:rPr>
              <a:t>Pa02 is a more sensitive and accurate indicator of 02 levels in the blood than measurement of oxygen saturation (Bradshaw, Turner, Pierce, 2006)</a:t>
            </a:r>
          </a:p>
          <a:p>
            <a:pPr marL="457200" indent="-457200">
              <a:lnSpc>
                <a:spcPct val="90000"/>
              </a:lnSpc>
              <a:spcBef>
                <a:spcPts val="1000"/>
              </a:spcBef>
              <a:buClr>
                <a:schemeClr val="accent1"/>
              </a:buClr>
              <a:buSzPct val="100000"/>
              <a:buFont typeface="Wingdings" panose="05000000000000000000" pitchFamily="2" charset="2"/>
              <a:buChar char="§"/>
              <a:defRPr sz="2700">
                <a:latin typeface="Arial"/>
                <a:ea typeface="Arial"/>
                <a:cs typeface="Arial"/>
                <a:sym typeface="Arial"/>
              </a:defRPr>
            </a:pPr>
            <a:r>
              <a:rPr lang="en-US" sz="2300" dirty="0">
                <a:solidFill>
                  <a:schemeClr val="tx1">
                    <a:lumMod val="75000"/>
                    <a:lumOff val="25000"/>
                  </a:schemeClr>
                </a:solidFill>
              </a:rPr>
              <a:t>Partial Pressure of Oxygen is measured in kilopascals (kPa)</a:t>
            </a:r>
          </a:p>
          <a:p>
            <a:pPr marL="457200" indent="-457200">
              <a:lnSpc>
                <a:spcPct val="90000"/>
              </a:lnSpc>
              <a:spcBef>
                <a:spcPts val="1000"/>
              </a:spcBef>
              <a:buClr>
                <a:schemeClr val="accent1"/>
              </a:buClr>
              <a:buSzPct val="100000"/>
              <a:buFont typeface="Wingdings" panose="05000000000000000000" pitchFamily="2" charset="2"/>
              <a:buChar char="§"/>
              <a:defRPr sz="2700">
                <a:latin typeface="Arial"/>
                <a:ea typeface="Arial"/>
                <a:cs typeface="Arial"/>
                <a:sym typeface="Arial"/>
              </a:defRPr>
            </a:pPr>
            <a:r>
              <a:rPr lang="en-US" sz="2300" dirty="0">
                <a:solidFill>
                  <a:schemeClr val="tx1">
                    <a:lumMod val="75000"/>
                    <a:lumOff val="25000"/>
                  </a:schemeClr>
                </a:solidFill>
              </a:rPr>
              <a:t>With capillary samples, treatment decisions are not based on P02 alone, due to research which demonstrates a poor correlation between Pa02 and P02 (Durand and </a:t>
            </a:r>
            <a:r>
              <a:rPr lang="en-US" sz="2300" dirty="0" err="1">
                <a:solidFill>
                  <a:schemeClr val="tx1">
                    <a:lumMod val="75000"/>
                    <a:lumOff val="25000"/>
                  </a:schemeClr>
                </a:solidFill>
              </a:rPr>
              <a:t>Boloker</a:t>
            </a:r>
            <a:r>
              <a:rPr lang="en-US" sz="2300" dirty="0">
                <a:solidFill>
                  <a:schemeClr val="tx1">
                    <a:lumMod val="75000"/>
                    <a:lumOff val="25000"/>
                  </a:schemeClr>
                </a:solidFill>
              </a:rPr>
              <a:t>, 2003; American Association for Respiratory Care, 1994)</a:t>
            </a:r>
          </a:p>
        </p:txBody>
      </p:sp>
      <p:sp>
        <p:nvSpPr>
          <p:cNvPr id="73" name="Rectangle 72">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75" name="Straight Connector 74">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90">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0247487-5009-45CE-B3A3-7A1B54BEC28C}"/>
              </a:ext>
            </a:extLst>
          </p:cNvPr>
          <p:cNvSpPr>
            <a:spLocks noGrp="1"/>
          </p:cNvSpPr>
          <p:nvPr>
            <p:ph type="title"/>
          </p:nvPr>
        </p:nvSpPr>
        <p:spPr>
          <a:xfrm>
            <a:off x="7829658" y="1253067"/>
            <a:ext cx="3371742" cy="4351866"/>
          </a:xfrm>
        </p:spPr>
        <p:txBody>
          <a:bodyPr vert="horz" lIns="91440" tIns="45720" rIns="91440" bIns="45720" rtlCol="0" anchor="ctr">
            <a:normAutofit/>
          </a:bodyPr>
          <a:lstStyle/>
          <a:p>
            <a:r>
              <a:rPr lang="en-US" dirty="0">
                <a:solidFill>
                  <a:schemeClr val="bg1"/>
                </a:solidFill>
                <a:latin typeface="Arial" panose="020B0604020202020204" pitchFamily="34" charset="0"/>
                <a:cs typeface="Arial" panose="020B0604020202020204" pitchFamily="34" charset="0"/>
              </a:rPr>
              <a:t>Pa02 = Partial pressure of Oxygen</a:t>
            </a:r>
          </a:p>
        </p:txBody>
      </p:sp>
      <p:sp>
        <p:nvSpPr>
          <p:cNvPr id="54" name="Shape 151">
            <a:extLst>
              <a:ext uri="{FF2B5EF4-FFF2-40B4-BE49-F238E27FC236}">
                <a16:creationId xmlns:a16="http://schemas.microsoft.com/office/drawing/2014/main" id="{9B6E2A5E-365C-4E08-87A6-BC4323854BA4}"/>
              </a:ext>
            </a:extLst>
          </p:cNvPr>
          <p:cNvSpPr/>
          <p:nvPr/>
        </p:nvSpPr>
        <p:spPr>
          <a:xfrm>
            <a:off x="381857" y="4745958"/>
            <a:ext cx="4732070" cy="108747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spcAft>
                <a:spcPts val="600"/>
              </a:spcAft>
              <a:defRPr>
                <a:latin typeface="Arial"/>
                <a:ea typeface="Arial"/>
                <a:cs typeface="Arial"/>
                <a:sym typeface="Arial"/>
              </a:defRPr>
            </a:pPr>
            <a:r>
              <a:rPr dirty="0"/>
              <a:t>Normal Values: </a:t>
            </a:r>
          </a:p>
          <a:p>
            <a:pPr algn="l">
              <a:spcAft>
                <a:spcPts val="600"/>
              </a:spcAft>
              <a:defRPr>
                <a:latin typeface="Arial"/>
                <a:ea typeface="Arial"/>
                <a:cs typeface="Arial"/>
                <a:sym typeface="Arial"/>
              </a:defRPr>
            </a:pPr>
            <a:r>
              <a:rPr dirty="0"/>
              <a:t>Term Baby </a:t>
            </a:r>
            <a:r>
              <a:rPr b="1" dirty="0"/>
              <a:t>7-12 </a:t>
            </a:r>
            <a:r>
              <a:rPr b="1" dirty="0" err="1"/>
              <a:t>kPA</a:t>
            </a:r>
            <a:endParaRPr b="1" dirty="0"/>
          </a:p>
          <a:p>
            <a:pPr algn="l">
              <a:spcAft>
                <a:spcPts val="600"/>
              </a:spcAft>
              <a:defRPr>
                <a:latin typeface="Arial"/>
                <a:ea typeface="Arial"/>
                <a:cs typeface="Arial"/>
                <a:sym typeface="Arial"/>
              </a:defRPr>
            </a:pPr>
            <a:r>
              <a:rPr dirty="0"/>
              <a:t>Preterm Baby  </a:t>
            </a:r>
            <a:r>
              <a:rPr b="1" dirty="0"/>
              <a:t>6.5-10.5 </a:t>
            </a:r>
            <a:r>
              <a:rPr b="1" dirty="0" err="1"/>
              <a:t>kPA</a:t>
            </a:r>
            <a:r>
              <a:rPr b="1" dirty="0"/>
              <a:t> </a:t>
            </a:r>
            <a:r>
              <a:rPr dirty="0"/>
              <a:t>(Petty, 2013)</a:t>
            </a:r>
          </a:p>
        </p:txBody>
      </p:sp>
      <p:sp>
        <p:nvSpPr>
          <p:cNvPr id="29" name="Footer Placeholder 6">
            <a:extLst>
              <a:ext uri="{FF2B5EF4-FFF2-40B4-BE49-F238E27FC236}">
                <a16:creationId xmlns:a16="http://schemas.microsoft.com/office/drawing/2014/main" id="{60CDB302-DAB1-4421-8DE0-745EFAD65FE5}"/>
              </a:ext>
            </a:extLst>
          </p:cNvPr>
          <p:cNvSpPr txBox="1">
            <a:spLocks/>
          </p:cNvSpPr>
          <p:nvPr/>
        </p:nvSpPr>
        <p:spPr>
          <a:xfrm>
            <a:off x="421298" y="6327501"/>
            <a:ext cx="6297612" cy="365125"/>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a:solidFill>
                  <a:schemeClr val="accent2"/>
                </a:solidFill>
                <a:latin typeface="Arial" panose="020B0604020202020204" pitchFamily="34" charset="0"/>
                <a:cs typeface="Arial" panose="020B0604020202020204" pitchFamily="34" charset="0"/>
              </a:rPr>
              <a:t>EMNODN Learning Library</a:t>
            </a:r>
          </a:p>
          <a:p>
            <a:r>
              <a:rPr lang="en-US" sz="1000">
                <a:solidFill>
                  <a:schemeClr val="accent2"/>
                </a:solidFill>
                <a:latin typeface="Arial" panose="020B0604020202020204" pitchFamily="34" charset="0"/>
                <a:cs typeface="Arial" panose="020B0604020202020204" pitchFamily="34" charset="0"/>
              </a:rPr>
              <a:t>Content provided by Rachel Cook, University Hospitals of Derby &amp; Burton</a:t>
            </a:r>
            <a:endParaRPr lang="en-US" sz="10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72000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6" name="Straight Connector 59">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60">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58"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Isosceles Triangle 63">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67">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68">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71" name="Rectangle 70">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C6E0177-4C02-4B37-A2AE-AA21F2CCE902}"/>
              </a:ext>
            </a:extLst>
          </p:cNvPr>
          <p:cNvSpPr/>
          <p:nvPr/>
        </p:nvSpPr>
        <p:spPr>
          <a:xfrm>
            <a:off x="681163" y="372534"/>
            <a:ext cx="6155266" cy="4351866"/>
          </a:xfrm>
          <a:prstGeom prst="rect">
            <a:avLst/>
          </a:prstGeom>
        </p:spPr>
        <p:txBody>
          <a:bodyPr vert="horz" lIns="91440" tIns="45720" rIns="91440" bIns="45720" rtlCol="0" anchor="ctr">
            <a:normAutofit/>
          </a:bodyPr>
          <a:lstStyle/>
          <a:p>
            <a:pPr marL="342900" indent="-342900">
              <a:buClr>
                <a:schemeClr val="accent1"/>
              </a:buClr>
              <a:buFont typeface="Wingdings" panose="05000000000000000000" pitchFamily="2" charset="2"/>
              <a:buChar char="§"/>
              <a:defRPr>
                <a:latin typeface="Arial"/>
                <a:ea typeface="Arial"/>
                <a:cs typeface="Arial"/>
                <a:sym typeface="Arial"/>
              </a:defRPr>
            </a:pPr>
            <a:r>
              <a:rPr lang="en-GB" sz="2400" dirty="0">
                <a:solidFill>
                  <a:schemeClr val="tx2"/>
                </a:solidFill>
              </a:rPr>
              <a:t>Blood cells produce C0</a:t>
            </a:r>
            <a:r>
              <a:rPr lang="en-GB" sz="1600" dirty="0">
                <a:solidFill>
                  <a:schemeClr val="tx2"/>
                </a:solidFill>
              </a:rPr>
              <a:t>2</a:t>
            </a:r>
            <a:r>
              <a:rPr lang="en-GB" sz="2400" dirty="0">
                <a:solidFill>
                  <a:schemeClr val="tx2"/>
                </a:solidFill>
              </a:rPr>
              <a:t> (Carbon Dioxide) as a by product of metabolism. Partial pressure of carbon dioxide is measured in Kilopascals (kPa) </a:t>
            </a:r>
          </a:p>
          <a:p>
            <a:pPr>
              <a:buClr>
                <a:schemeClr val="accent1"/>
              </a:buClr>
              <a:defRPr>
                <a:latin typeface="Arial"/>
                <a:ea typeface="Arial"/>
                <a:cs typeface="Arial"/>
                <a:sym typeface="Arial"/>
              </a:defRPr>
            </a:pPr>
            <a:endParaRPr lang="en-GB" sz="2400" dirty="0">
              <a:solidFill>
                <a:schemeClr val="tx2"/>
              </a:solidFill>
            </a:endParaRPr>
          </a:p>
          <a:p>
            <a:pPr marL="342900" indent="-342900">
              <a:buClr>
                <a:schemeClr val="accent1"/>
              </a:buClr>
              <a:buFont typeface="Wingdings" panose="05000000000000000000" pitchFamily="2" charset="2"/>
              <a:buChar char="§"/>
              <a:defRPr>
                <a:latin typeface="Arial"/>
                <a:ea typeface="Arial"/>
                <a:cs typeface="Arial"/>
                <a:sym typeface="Arial"/>
              </a:defRPr>
            </a:pPr>
            <a:r>
              <a:rPr lang="en-GB" sz="2400" dirty="0">
                <a:solidFill>
                  <a:schemeClr val="tx2"/>
                </a:solidFill>
              </a:rPr>
              <a:t>Changes in pH caused by changes in C0</a:t>
            </a:r>
            <a:r>
              <a:rPr lang="en-GB" sz="1200" dirty="0">
                <a:solidFill>
                  <a:schemeClr val="tx2"/>
                </a:solidFill>
              </a:rPr>
              <a:t>2</a:t>
            </a:r>
            <a:r>
              <a:rPr lang="en-GB" sz="2400" dirty="0">
                <a:solidFill>
                  <a:schemeClr val="tx2"/>
                </a:solidFill>
              </a:rPr>
              <a:t> tension are termed respiratory (Fraser, 2012)</a:t>
            </a:r>
          </a:p>
        </p:txBody>
      </p:sp>
      <p:sp>
        <p:nvSpPr>
          <p:cNvPr id="73" name="Rectangle 72">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75" name="Straight Connector 74">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90">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0247487-5009-45CE-B3A3-7A1B54BEC28C}"/>
              </a:ext>
            </a:extLst>
          </p:cNvPr>
          <p:cNvSpPr>
            <a:spLocks noGrp="1"/>
          </p:cNvSpPr>
          <p:nvPr>
            <p:ph type="title"/>
          </p:nvPr>
        </p:nvSpPr>
        <p:spPr>
          <a:xfrm>
            <a:off x="7829658" y="1253067"/>
            <a:ext cx="3371742" cy="4351866"/>
          </a:xfrm>
        </p:spPr>
        <p:txBody>
          <a:bodyPr vert="horz" lIns="91440" tIns="45720" rIns="91440" bIns="45720" rtlCol="0" anchor="ctr">
            <a:normAutofit/>
          </a:bodyPr>
          <a:lstStyle/>
          <a:p>
            <a:r>
              <a:rPr lang="en-GB" dirty="0">
                <a:solidFill>
                  <a:schemeClr val="bg2"/>
                </a:solidFill>
                <a:latin typeface="Arial" panose="020B0604020202020204" pitchFamily="34" charset="0"/>
                <a:cs typeface="Arial" panose="020B0604020202020204" pitchFamily="34" charset="0"/>
              </a:rPr>
              <a:t>PaC02 - Partial pressure of Carbon Dioxide </a:t>
            </a:r>
            <a:endParaRPr lang="en-US" dirty="0">
              <a:solidFill>
                <a:schemeClr val="bg2"/>
              </a:solidFill>
              <a:latin typeface="Arial" panose="020B0604020202020204" pitchFamily="34" charset="0"/>
              <a:cs typeface="Arial" panose="020B0604020202020204" pitchFamily="34" charset="0"/>
            </a:endParaRPr>
          </a:p>
        </p:txBody>
      </p:sp>
      <p:sp>
        <p:nvSpPr>
          <p:cNvPr id="54" name="Shape 151">
            <a:extLst>
              <a:ext uri="{FF2B5EF4-FFF2-40B4-BE49-F238E27FC236}">
                <a16:creationId xmlns:a16="http://schemas.microsoft.com/office/drawing/2014/main" id="{9B6E2A5E-365C-4E08-87A6-BC4323854BA4}"/>
              </a:ext>
            </a:extLst>
          </p:cNvPr>
          <p:cNvSpPr/>
          <p:nvPr/>
        </p:nvSpPr>
        <p:spPr>
          <a:xfrm>
            <a:off x="381857" y="4724400"/>
            <a:ext cx="4732070" cy="65659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a:latin typeface="Arial"/>
                <a:ea typeface="Arial"/>
                <a:cs typeface="Arial"/>
                <a:sym typeface="Arial"/>
              </a:defRPr>
            </a:pPr>
            <a:r>
              <a:rPr lang="fi-FI" dirty="0"/>
              <a:t>Normal Values:</a:t>
            </a:r>
            <a:r>
              <a:rPr lang="fi-FI" b="1" dirty="0"/>
              <a:t> </a:t>
            </a:r>
          </a:p>
          <a:p>
            <a:pPr>
              <a:defRPr>
                <a:latin typeface="Arial"/>
                <a:ea typeface="Arial"/>
                <a:cs typeface="Arial"/>
                <a:sym typeface="Arial"/>
              </a:defRPr>
            </a:pPr>
            <a:r>
              <a:rPr lang="fi-FI" b="1" dirty="0"/>
              <a:t>4.6 - 6 kPA </a:t>
            </a:r>
            <a:r>
              <a:rPr lang="fi-FI" dirty="0"/>
              <a:t>(Petty, 2013)</a:t>
            </a:r>
          </a:p>
        </p:txBody>
      </p:sp>
      <p:sp>
        <p:nvSpPr>
          <p:cNvPr id="29" name="Footer Placeholder 6">
            <a:extLst>
              <a:ext uri="{FF2B5EF4-FFF2-40B4-BE49-F238E27FC236}">
                <a16:creationId xmlns:a16="http://schemas.microsoft.com/office/drawing/2014/main" id="{0DF4CF41-A1FA-48F7-8395-D6D952D9C45B}"/>
              </a:ext>
            </a:extLst>
          </p:cNvPr>
          <p:cNvSpPr txBox="1">
            <a:spLocks/>
          </p:cNvSpPr>
          <p:nvPr/>
        </p:nvSpPr>
        <p:spPr>
          <a:xfrm>
            <a:off x="421298" y="6327501"/>
            <a:ext cx="6297612" cy="365125"/>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a:solidFill>
                  <a:schemeClr val="accent2"/>
                </a:solidFill>
                <a:latin typeface="Arial" panose="020B0604020202020204" pitchFamily="34" charset="0"/>
                <a:cs typeface="Arial" panose="020B0604020202020204" pitchFamily="34" charset="0"/>
              </a:rPr>
              <a:t>EMNODN Learning Library</a:t>
            </a:r>
          </a:p>
          <a:p>
            <a:r>
              <a:rPr lang="en-US" sz="1000">
                <a:solidFill>
                  <a:schemeClr val="accent2"/>
                </a:solidFill>
                <a:latin typeface="Arial" panose="020B0604020202020204" pitchFamily="34" charset="0"/>
                <a:cs typeface="Arial" panose="020B0604020202020204" pitchFamily="34" charset="0"/>
              </a:rPr>
              <a:t>Content provided by Rachel Cook, University Hospitals of Derby &amp; Burton</a:t>
            </a:r>
            <a:endParaRPr lang="en-US" sz="10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477615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7">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5" name="Rectangle 19">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DCA82-5428-4425-BEF0-9286E3EA26EE}"/>
              </a:ext>
            </a:extLst>
          </p:cNvPr>
          <p:cNvSpPr>
            <a:spLocks noGrp="1"/>
          </p:cNvSpPr>
          <p:nvPr>
            <p:ph type="title"/>
          </p:nvPr>
        </p:nvSpPr>
        <p:spPr>
          <a:xfrm>
            <a:off x="1333502" y="609600"/>
            <a:ext cx="8596668" cy="1320800"/>
          </a:xfrm>
        </p:spPr>
        <p:txBody>
          <a:bodyPr vert="horz" lIns="91440" tIns="45720" rIns="91440" bIns="45720" rtlCol="0" anchor="t">
            <a:normAutofit/>
          </a:bodyPr>
          <a:lstStyle/>
          <a:p>
            <a:r>
              <a:rPr lang="en-US" dirty="0">
                <a:latin typeface="Arial" panose="020B0604020202020204" pitchFamily="34" charset="0"/>
                <a:cs typeface="Arial" panose="020B0604020202020204" pitchFamily="34" charset="0"/>
              </a:rPr>
              <a:t>Buffer Systems</a:t>
            </a:r>
          </a:p>
        </p:txBody>
      </p:sp>
      <p:sp>
        <p:nvSpPr>
          <p:cNvPr id="22" name="Isosceles Triangle 21">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a:extLst>
              <a:ext uri="{FF2B5EF4-FFF2-40B4-BE49-F238E27FC236}">
                <a16:creationId xmlns:a16="http://schemas.microsoft.com/office/drawing/2014/main" id="{2627B096-96CE-4181-B8E5-BFD8884DFBB7}"/>
              </a:ext>
            </a:extLst>
          </p:cNvPr>
          <p:cNvSpPr>
            <a:spLocks noGrp="1"/>
          </p:cNvSpPr>
          <p:nvPr>
            <p:ph type="body" idx="1"/>
          </p:nvPr>
        </p:nvSpPr>
        <p:spPr>
          <a:xfrm>
            <a:off x="1333501" y="1763487"/>
            <a:ext cx="9378041" cy="4277876"/>
          </a:xfrm>
        </p:spPr>
        <p:txBody>
          <a:bodyPr vert="horz" lIns="91440" tIns="45720" rIns="91440" bIns="45720" rtlCol="0">
            <a:normAutofit/>
          </a:bodyPr>
          <a:lstStyle/>
          <a:p>
            <a:pPr>
              <a:buFont typeface="Wingdings" panose="05000000000000000000" pitchFamily="2" charset="2"/>
              <a:buChar char="§"/>
            </a:pPr>
            <a:r>
              <a:rPr lang="en-US" sz="2000" dirty="0">
                <a:latin typeface="Arial" panose="020B0604020202020204" pitchFamily="34" charset="0"/>
                <a:cs typeface="Arial" panose="020B0604020202020204" pitchFamily="34" charset="0"/>
              </a:rPr>
              <a:t>Buffers are a combination of a weak acid and a strong base, which accept or release hydrogen ions to maintain acid-base balance</a:t>
            </a:r>
          </a:p>
          <a:p>
            <a:pP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dirty="0">
                <a:latin typeface="Arial" panose="020B0604020202020204" pitchFamily="34" charset="0"/>
                <a:cs typeface="Arial" panose="020B0604020202020204" pitchFamily="34" charset="0"/>
              </a:rPr>
              <a:t>Primary Buffers</a:t>
            </a:r>
          </a:p>
          <a:p>
            <a:pPr marL="457200" lvl="1" indent="0">
              <a:buNone/>
            </a:pPr>
            <a:r>
              <a:rPr lang="en-US" sz="2000" dirty="0">
                <a:latin typeface="Arial" panose="020B0604020202020204" pitchFamily="34" charset="0"/>
                <a:cs typeface="Arial" panose="020B0604020202020204" pitchFamily="34" charset="0"/>
              </a:rPr>
              <a:t>1. Plasma Proteins</a:t>
            </a:r>
          </a:p>
          <a:p>
            <a:pPr marL="457200" lvl="1" indent="0">
              <a:buNone/>
            </a:pPr>
            <a:r>
              <a:rPr lang="en-US" sz="2000" dirty="0">
                <a:latin typeface="Arial" panose="020B0604020202020204" pitchFamily="34" charset="0"/>
                <a:cs typeface="Arial" panose="020B0604020202020204" pitchFamily="34" charset="0"/>
              </a:rPr>
              <a:t>2. Hemoglobin</a:t>
            </a:r>
          </a:p>
          <a:p>
            <a:pPr marL="457200" lvl="1" indent="0">
              <a:buNone/>
            </a:pPr>
            <a:r>
              <a:rPr lang="en-US" sz="2000" dirty="0">
                <a:latin typeface="Arial" panose="020B0604020202020204" pitchFamily="34" charset="0"/>
                <a:cs typeface="Arial" panose="020B0604020202020204" pitchFamily="34" charset="0"/>
              </a:rPr>
              <a:t>3. Bicarbonate (HC03)</a:t>
            </a:r>
          </a:p>
        </p:txBody>
      </p:sp>
      <p:sp>
        <p:nvSpPr>
          <p:cNvPr id="24" name="Isosceles Triangle 23">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Shape 159">
            <a:extLst>
              <a:ext uri="{FF2B5EF4-FFF2-40B4-BE49-F238E27FC236}">
                <a16:creationId xmlns:a16="http://schemas.microsoft.com/office/drawing/2014/main" id="{CFDEC153-7AB1-43E8-9746-60D7A75C8C26}"/>
              </a:ext>
            </a:extLst>
          </p:cNvPr>
          <p:cNvSpPr/>
          <p:nvPr/>
        </p:nvSpPr>
        <p:spPr>
          <a:xfrm>
            <a:off x="6994899" y="2563813"/>
            <a:ext cx="3965786" cy="3880773"/>
          </a:xfrm>
          <a:prstGeom prst="star5">
            <a:avLst>
              <a:gd name="adj" fmla="val 19100"/>
              <a:gd name="hf" fmla="val 105146"/>
              <a:gd name="vf" fmla="val 110557"/>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solidFill>
                  <a:srgbClr val="FFFFFF"/>
                </a:solidFill>
              </a:defRPr>
            </a:lvl1pPr>
          </a:lstStyle>
          <a:p>
            <a:pPr algn="ctr"/>
            <a:r>
              <a:rPr sz="2000" dirty="0">
                <a:latin typeface="Arial" panose="020B0604020202020204" pitchFamily="34" charset="0"/>
                <a:cs typeface="Arial" panose="020B0604020202020204" pitchFamily="34" charset="0"/>
              </a:rPr>
              <a:t>Bicarbonate (HC03) </a:t>
            </a:r>
          </a:p>
        </p:txBody>
      </p:sp>
      <p:sp>
        <p:nvSpPr>
          <p:cNvPr id="20" name="Footer Placeholder 6">
            <a:extLst>
              <a:ext uri="{FF2B5EF4-FFF2-40B4-BE49-F238E27FC236}">
                <a16:creationId xmlns:a16="http://schemas.microsoft.com/office/drawing/2014/main" id="{BE05E26F-6C14-47F7-8AAD-689A8035A41D}"/>
              </a:ext>
            </a:extLst>
          </p:cNvPr>
          <p:cNvSpPr txBox="1">
            <a:spLocks/>
          </p:cNvSpPr>
          <p:nvPr/>
        </p:nvSpPr>
        <p:spPr>
          <a:xfrm>
            <a:off x="421298" y="6327501"/>
            <a:ext cx="6297612" cy="365125"/>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a:solidFill>
                  <a:schemeClr val="accent2"/>
                </a:solidFill>
                <a:latin typeface="Arial" panose="020B0604020202020204" pitchFamily="34" charset="0"/>
                <a:cs typeface="Arial" panose="020B0604020202020204" pitchFamily="34" charset="0"/>
              </a:rPr>
              <a:t>EMNODN Learning Library</a:t>
            </a:r>
          </a:p>
          <a:p>
            <a:r>
              <a:rPr lang="en-US" sz="1000">
                <a:solidFill>
                  <a:schemeClr val="accent2"/>
                </a:solidFill>
                <a:latin typeface="Arial" panose="020B0604020202020204" pitchFamily="34" charset="0"/>
                <a:cs typeface="Arial" panose="020B0604020202020204" pitchFamily="34" charset="0"/>
              </a:rPr>
              <a:t>Content provided by Rachel Cook, University Hospitals of Derby &amp; Burton</a:t>
            </a:r>
            <a:endParaRPr lang="en-US" sz="10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05705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59">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60">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61">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64">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68">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8BA4EA4-1DE9-42A6-BF7B-652F56044039}"/>
              </a:ext>
            </a:extLst>
          </p:cNvPr>
          <p:cNvSpPr>
            <a:spLocks noGrp="1"/>
          </p:cNvSpPr>
          <p:nvPr>
            <p:ph type="title"/>
          </p:nvPr>
        </p:nvSpPr>
        <p:spPr>
          <a:xfrm>
            <a:off x="677334" y="609600"/>
            <a:ext cx="8596668" cy="620893"/>
          </a:xfrm>
        </p:spPr>
        <p:txBody>
          <a:bodyPr vert="horz" lIns="91440" tIns="45720" rIns="91440" bIns="45720" rtlCol="0" anchor="t">
            <a:noAutofit/>
          </a:bodyPr>
          <a:lstStyle/>
          <a:p>
            <a:r>
              <a:rPr lang="en-US" dirty="0">
                <a:latin typeface="Arial" panose="020B0604020202020204" pitchFamily="34" charset="0"/>
                <a:cs typeface="Arial" panose="020B0604020202020204" pitchFamily="34" charset="0"/>
              </a:rPr>
              <a:t>HC03</a:t>
            </a:r>
          </a:p>
        </p:txBody>
      </p:sp>
      <p:sp>
        <p:nvSpPr>
          <p:cNvPr id="3" name="Text Placeholder 2">
            <a:extLst>
              <a:ext uri="{FF2B5EF4-FFF2-40B4-BE49-F238E27FC236}">
                <a16:creationId xmlns:a16="http://schemas.microsoft.com/office/drawing/2014/main" id="{9CCCDD6B-2BE0-4751-BB09-9CE7B7F49697}"/>
              </a:ext>
            </a:extLst>
          </p:cNvPr>
          <p:cNvSpPr>
            <a:spLocks noGrp="1"/>
          </p:cNvSpPr>
          <p:nvPr>
            <p:ph type="body" idx="1"/>
          </p:nvPr>
        </p:nvSpPr>
        <p:spPr>
          <a:xfrm>
            <a:off x="697876" y="1395638"/>
            <a:ext cx="10830095" cy="3768573"/>
          </a:xfrm>
        </p:spPr>
        <p:txBody>
          <a:bodyPr vert="horz" lIns="91440" tIns="45720" rIns="91440" bIns="45720" rtlCol="0">
            <a:normAutofit/>
          </a:bodyPr>
          <a:lstStyle/>
          <a:p>
            <a:pPr>
              <a:lnSpc>
                <a:spcPct val="90000"/>
              </a:lnSpc>
              <a:buFont typeface="Wingdings" panose="05000000000000000000" pitchFamily="2" charset="2"/>
              <a:buChar char="§"/>
              <a:defRPr sz="2484">
                <a:latin typeface="Arial"/>
                <a:ea typeface="Arial"/>
                <a:cs typeface="Arial"/>
                <a:sym typeface="Arial"/>
              </a:defRPr>
            </a:pPr>
            <a:r>
              <a:rPr lang="en-US" dirty="0"/>
              <a:t>Regulated by the kidney</a:t>
            </a:r>
          </a:p>
          <a:p>
            <a:pPr>
              <a:lnSpc>
                <a:spcPct val="90000"/>
              </a:lnSpc>
              <a:buFont typeface="Wingdings" panose="05000000000000000000" pitchFamily="2" charset="2"/>
              <a:buChar char="§"/>
              <a:defRPr sz="2484">
                <a:latin typeface="Arial"/>
                <a:ea typeface="Arial"/>
                <a:cs typeface="Arial"/>
                <a:sym typeface="Arial"/>
              </a:defRPr>
            </a:pPr>
            <a:r>
              <a:rPr lang="en-US" dirty="0"/>
              <a:t>In Blood gas analysis, bicarbonate and base deficit / excess are used in determining the non-respiratory portion of the acid-base equation</a:t>
            </a:r>
          </a:p>
          <a:p>
            <a:pPr>
              <a:lnSpc>
                <a:spcPct val="90000"/>
              </a:lnSpc>
              <a:buFont typeface="Wingdings" panose="05000000000000000000" pitchFamily="2" charset="2"/>
              <a:buChar char="§"/>
              <a:defRPr sz="2484">
                <a:latin typeface="Arial"/>
                <a:ea typeface="Arial"/>
                <a:cs typeface="Arial"/>
                <a:sym typeface="Arial"/>
              </a:defRPr>
            </a:pPr>
            <a:r>
              <a:rPr lang="en-US" dirty="0"/>
              <a:t>pH changes due to a change in HCO3 are deemed Metabolic </a:t>
            </a:r>
          </a:p>
          <a:p>
            <a:pPr marL="0" indent="0">
              <a:lnSpc>
                <a:spcPct val="90000"/>
              </a:lnSpc>
            </a:pPr>
            <a:endParaRPr lang="en-US" dirty="0"/>
          </a:p>
        </p:txBody>
      </p:sp>
      <p:grpSp>
        <p:nvGrpSpPr>
          <p:cNvPr id="40" name="Group 39">
            <a:extLst>
              <a:ext uri="{FF2B5EF4-FFF2-40B4-BE49-F238E27FC236}">
                <a16:creationId xmlns:a16="http://schemas.microsoft.com/office/drawing/2014/main" id="{15EEE972-F29F-4063-AA05-F8A957932C6C}"/>
              </a:ext>
            </a:extLst>
          </p:cNvPr>
          <p:cNvGrpSpPr/>
          <p:nvPr/>
        </p:nvGrpSpPr>
        <p:grpSpPr>
          <a:xfrm>
            <a:off x="3021766" y="3489630"/>
            <a:ext cx="4868379" cy="2817690"/>
            <a:chOff x="1512180" y="6383986"/>
            <a:chExt cx="4169258" cy="2407056"/>
          </a:xfrm>
        </p:grpSpPr>
        <p:sp>
          <p:nvSpPr>
            <p:cNvPr id="41" name="Shape 163">
              <a:extLst>
                <a:ext uri="{FF2B5EF4-FFF2-40B4-BE49-F238E27FC236}">
                  <a16:creationId xmlns:a16="http://schemas.microsoft.com/office/drawing/2014/main" id="{26C2484B-E114-4FDD-9782-02963BE3B881}"/>
                </a:ext>
              </a:extLst>
            </p:cNvPr>
            <p:cNvSpPr/>
            <p:nvPr/>
          </p:nvSpPr>
          <p:spPr>
            <a:xfrm flipV="1">
              <a:off x="1512181" y="6383986"/>
              <a:ext cx="0" cy="647702"/>
            </a:xfrm>
            <a:prstGeom prst="line">
              <a:avLst/>
            </a:prstGeom>
            <a:ln w="25400">
              <a:solidFill>
                <a:srgbClr val="000000"/>
              </a:solidFill>
              <a:miter lim="400000"/>
              <a:tailEnd type="triangle"/>
            </a:ln>
          </p:spPr>
          <p:txBody>
            <a:bodyPr lIns="50800" tIns="50800" rIns="50800" bIns="50800" anchor="ctr"/>
            <a:lstStyle/>
            <a:p>
              <a:pPr>
                <a:defRPr sz="2400"/>
              </a:pPr>
              <a:endParaRPr>
                <a:solidFill>
                  <a:schemeClr val="tx2"/>
                </a:solidFill>
              </a:endParaRPr>
            </a:p>
          </p:txBody>
        </p:sp>
        <p:sp>
          <p:nvSpPr>
            <p:cNvPr id="42" name="Shape 164">
              <a:extLst>
                <a:ext uri="{FF2B5EF4-FFF2-40B4-BE49-F238E27FC236}">
                  <a16:creationId xmlns:a16="http://schemas.microsoft.com/office/drawing/2014/main" id="{BFB74157-6657-4BC1-9586-B83480B6C6E0}"/>
                </a:ext>
              </a:extLst>
            </p:cNvPr>
            <p:cNvSpPr/>
            <p:nvPr/>
          </p:nvSpPr>
          <p:spPr>
            <a:xfrm>
              <a:off x="1801207" y="6548952"/>
              <a:ext cx="676793" cy="32427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a:latin typeface="Arial"/>
                  <a:ea typeface="Arial"/>
                  <a:cs typeface="Arial"/>
                  <a:sym typeface="Arial"/>
                </a:defRPr>
              </a:pPr>
              <a:r>
                <a:rPr dirty="0">
                  <a:solidFill>
                    <a:schemeClr val="tx2"/>
                  </a:solidFill>
                </a:rPr>
                <a:t>HC0</a:t>
              </a:r>
              <a:r>
                <a:rPr sz="1800" baseline="-25000" dirty="0">
                  <a:solidFill>
                    <a:schemeClr val="tx2"/>
                  </a:solidFill>
                </a:rPr>
                <a:t>3</a:t>
              </a:r>
              <a:r>
                <a:rPr dirty="0">
                  <a:solidFill>
                    <a:schemeClr val="tx2"/>
                  </a:solidFill>
                </a:rPr>
                <a:t>- </a:t>
              </a:r>
            </a:p>
          </p:txBody>
        </p:sp>
        <p:sp>
          <p:nvSpPr>
            <p:cNvPr id="43" name="Shape 165">
              <a:extLst>
                <a:ext uri="{FF2B5EF4-FFF2-40B4-BE49-F238E27FC236}">
                  <a16:creationId xmlns:a16="http://schemas.microsoft.com/office/drawing/2014/main" id="{CDA0DD2F-1E1A-4B27-86CF-0DF77C91DDC4}"/>
                </a:ext>
              </a:extLst>
            </p:cNvPr>
            <p:cNvSpPr/>
            <p:nvPr/>
          </p:nvSpPr>
          <p:spPr>
            <a:xfrm>
              <a:off x="3464610" y="6711088"/>
              <a:ext cx="746111" cy="1"/>
            </a:xfrm>
            <a:prstGeom prst="line">
              <a:avLst/>
            </a:prstGeom>
            <a:ln w="25400">
              <a:solidFill>
                <a:srgbClr val="000000"/>
              </a:solidFill>
              <a:miter lim="400000"/>
              <a:tailEnd type="triangle"/>
            </a:ln>
          </p:spPr>
          <p:txBody>
            <a:bodyPr lIns="50800" tIns="50800" rIns="50800" bIns="50800" anchor="ctr"/>
            <a:lstStyle/>
            <a:p>
              <a:pPr>
                <a:defRPr sz="2400"/>
              </a:pPr>
              <a:endParaRPr>
                <a:solidFill>
                  <a:schemeClr val="tx2"/>
                </a:solidFill>
              </a:endParaRPr>
            </a:p>
          </p:txBody>
        </p:sp>
        <p:sp>
          <p:nvSpPr>
            <p:cNvPr id="78" name="Shape 166">
              <a:extLst>
                <a:ext uri="{FF2B5EF4-FFF2-40B4-BE49-F238E27FC236}">
                  <a16:creationId xmlns:a16="http://schemas.microsoft.com/office/drawing/2014/main" id="{CCA84353-92E9-440C-AC14-E7F0C538EA34}"/>
                </a:ext>
              </a:extLst>
            </p:cNvPr>
            <p:cNvSpPr/>
            <p:nvPr/>
          </p:nvSpPr>
          <p:spPr>
            <a:xfrm flipV="1">
              <a:off x="4867999" y="6387237"/>
              <a:ext cx="0" cy="647702"/>
            </a:xfrm>
            <a:prstGeom prst="line">
              <a:avLst/>
            </a:prstGeom>
            <a:ln w="25400">
              <a:solidFill>
                <a:srgbClr val="000000"/>
              </a:solidFill>
              <a:miter lim="400000"/>
              <a:tailEnd type="triangle"/>
            </a:ln>
          </p:spPr>
          <p:txBody>
            <a:bodyPr lIns="50800" tIns="50800" rIns="50800" bIns="50800" anchor="ctr"/>
            <a:lstStyle/>
            <a:p>
              <a:pPr>
                <a:defRPr sz="2400"/>
              </a:pPr>
              <a:endParaRPr>
                <a:solidFill>
                  <a:schemeClr val="tx2"/>
                </a:solidFill>
              </a:endParaRPr>
            </a:p>
          </p:txBody>
        </p:sp>
        <p:sp>
          <p:nvSpPr>
            <p:cNvPr id="79" name="Shape 167">
              <a:extLst>
                <a:ext uri="{FF2B5EF4-FFF2-40B4-BE49-F238E27FC236}">
                  <a16:creationId xmlns:a16="http://schemas.microsoft.com/office/drawing/2014/main" id="{0BB70FD6-F4A5-438A-95D6-D322653DE269}"/>
                </a:ext>
              </a:extLst>
            </p:cNvPr>
            <p:cNvSpPr/>
            <p:nvPr/>
          </p:nvSpPr>
          <p:spPr>
            <a:xfrm>
              <a:off x="5283893" y="6521292"/>
              <a:ext cx="397545"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Arial"/>
                  <a:ea typeface="Arial"/>
                  <a:cs typeface="Arial"/>
                  <a:sym typeface="Arial"/>
                </a:defRPr>
              </a:lvl1pPr>
            </a:lstStyle>
            <a:p>
              <a:r>
                <a:rPr>
                  <a:solidFill>
                    <a:schemeClr val="tx2"/>
                  </a:solidFill>
                </a:rPr>
                <a:t>pH</a:t>
              </a:r>
            </a:p>
          </p:txBody>
        </p:sp>
        <p:sp>
          <p:nvSpPr>
            <p:cNvPr id="80" name="Shape 168">
              <a:extLst>
                <a:ext uri="{FF2B5EF4-FFF2-40B4-BE49-F238E27FC236}">
                  <a16:creationId xmlns:a16="http://schemas.microsoft.com/office/drawing/2014/main" id="{7772EE72-E83E-400A-80AF-039896EC2574}"/>
                </a:ext>
              </a:extLst>
            </p:cNvPr>
            <p:cNvSpPr/>
            <p:nvPr/>
          </p:nvSpPr>
          <p:spPr>
            <a:xfrm flipH="1">
              <a:off x="1512180" y="8143340"/>
              <a:ext cx="0" cy="647701"/>
            </a:xfrm>
            <a:prstGeom prst="line">
              <a:avLst/>
            </a:prstGeom>
            <a:ln w="25400">
              <a:solidFill>
                <a:srgbClr val="000000"/>
              </a:solidFill>
              <a:miter lim="400000"/>
              <a:tailEnd type="triangle"/>
            </a:ln>
          </p:spPr>
          <p:txBody>
            <a:bodyPr lIns="50800" tIns="50800" rIns="50800" bIns="50800" anchor="ctr"/>
            <a:lstStyle/>
            <a:p>
              <a:pPr>
                <a:defRPr sz="2400"/>
              </a:pPr>
              <a:endParaRPr>
                <a:solidFill>
                  <a:schemeClr val="tx2"/>
                </a:solidFill>
              </a:endParaRPr>
            </a:p>
          </p:txBody>
        </p:sp>
        <p:sp>
          <p:nvSpPr>
            <p:cNvPr id="81" name="Shape 169">
              <a:extLst>
                <a:ext uri="{FF2B5EF4-FFF2-40B4-BE49-F238E27FC236}">
                  <a16:creationId xmlns:a16="http://schemas.microsoft.com/office/drawing/2014/main" id="{B4E53300-7BE4-46B2-AD63-ADE4C3B4C985}"/>
                </a:ext>
              </a:extLst>
            </p:cNvPr>
            <p:cNvSpPr/>
            <p:nvPr/>
          </p:nvSpPr>
          <p:spPr>
            <a:xfrm>
              <a:off x="1864719" y="8305054"/>
              <a:ext cx="621881" cy="32427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a:latin typeface="Arial"/>
                  <a:ea typeface="Arial"/>
                  <a:cs typeface="Arial"/>
                  <a:sym typeface="Arial"/>
                </a:defRPr>
              </a:pPr>
              <a:r>
                <a:rPr dirty="0">
                  <a:solidFill>
                    <a:schemeClr val="tx2"/>
                  </a:solidFill>
                </a:rPr>
                <a:t>HC0</a:t>
              </a:r>
              <a:r>
                <a:rPr sz="1800" baseline="-25000" dirty="0">
                  <a:solidFill>
                    <a:schemeClr val="tx2"/>
                  </a:solidFill>
                </a:rPr>
                <a:t>3</a:t>
              </a:r>
              <a:r>
                <a:rPr dirty="0">
                  <a:solidFill>
                    <a:schemeClr val="tx2"/>
                  </a:solidFill>
                </a:rPr>
                <a:t>-</a:t>
              </a:r>
            </a:p>
          </p:txBody>
        </p:sp>
        <p:sp>
          <p:nvSpPr>
            <p:cNvPr id="82" name="Shape 170">
              <a:extLst>
                <a:ext uri="{FF2B5EF4-FFF2-40B4-BE49-F238E27FC236}">
                  <a16:creationId xmlns:a16="http://schemas.microsoft.com/office/drawing/2014/main" id="{80777EE0-A061-4FCB-9595-5304D2FE5F16}"/>
                </a:ext>
              </a:extLst>
            </p:cNvPr>
            <p:cNvSpPr/>
            <p:nvPr/>
          </p:nvSpPr>
          <p:spPr>
            <a:xfrm flipV="1">
              <a:off x="3464610" y="8467190"/>
              <a:ext cx="746111" cy="1"/>
            </a:xfrm>
            <a:prstGeom prst="line">
              <a:avLst/>
            </a:prstGeom>
            <a:ln w="25400">
              <a:solidFill>
                <a:srgbClr val="000000"/>
              </a:solidFill>
              <a:miter lim="400000"/>
              <a:tailEnd type="triangle"/>
            </a:ln>
          </p:spPr>
          <p:txBody>
            <a:bodyPr lIns="50800" tIns="50800" rIns="50800" bIns="50800" anchor="ctr"/>
            <a:lstStyle/>
            <a:p>
              <a:pPr>
                <a:defRPr sz="2400"/>
              </a:pPr>
              <a:endParaRPr>
                <a:solidFill>
                  <a:schemeClr val="tx2"/>
                </a:solidFill>
              </a:endParaRPr>
            </a:p>
          </p:txBody>
        </p:sp>
        <p:sp>
          <p:nvSpPr>
            <p:cNvPr id="83" name="Shape 171">
              <a:extLst>
                <a:ext uri="{FF2B5EF4-FFF2-40B4-BE49-F238E27FC236}">
                  <a16:creationId xmlns:a16="http://schemas.microsoft.com/office/drawing/2014/main" id="{D03F26FA-C04B-4C06-98A6-7818F4500D8D}"/>
                </a:ext>
              </a:extLst>
            </p:cNvPr>
            <p:cNvSpPr/>
            <p:nvPr/>
          </p:nvSpPr>
          <p:spPr>
            <a:xfrm>
              <a:off x="4867999" y="8143340"/>
              <a:ext cx="0" cy="647702"/>
            </a:xfrm>
            <a:prstGeom prst="line">
              <a:avLst/>
            </a:prstGeom>
            <a:ln w="25400">
              <a:solidFill>
                <a:srgbClr val="000000"/>
              </a:solidFill>
              <a:miter lim="400000"/>
              <a:tailEnd type="triangle"/>
            </a:ln>
          </p:spPr>
          <p:txBody>
            <a:bodyPr lIns="50800" tIns="50800" rIns="50800" bIns="50800" anchor="ctr"/>
            <a:lstStyle/>
            <a:p>
              <a:pPr>
                <a:defRPr sz="2400"/>
              </a:pPr>
              <a:endParaRPr>
                <a:solidFill>
                  <a:schemeClr val="tx2"/>
                </a:solidFill>
              </a:endParaRPr>
            </a:p>
          </p:txBody>
        </p:sp>
        <p:sp>
          <p:nvSpPr>
            <p:cNvPr id="84" name="Shape 172">
              <a:extLst>
                <a:ext uri="{FF2B5EF4-FFF2-40B4-BE49-F238E27FC236}">
                  <a16:creationId xmlns:a16="http://schemas.microsoft.com/office/drawing/2014/main" id="{470310B0-5815-4BA3-AF36-33904EFF4AB7}"/>
                </a:ext>
              </a:extLst>
            </p:cNvPr>
            <p:cNvSpPr/>
            <p:nvPr/>
          </p:nvSpPr>
          <p:spPr>
            <a:xfrm>
              <a:off x="5283893" y="8277395"/>
              <a:ext cx="397545"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Arial"/>
                  <a:ea typeface="Arial"/>
                  <a:cs typeface="Arial"/>
                  <a:sym typeface="Arial"/>
                </a:defRPr>
              </a:lvl1pPr>
            </a:lstStyle>
            <a:p>
              <a:r>
                <a:rPr>
                  <a:solidFill>
                    <a:schemeClr val="tx2"/>
                  </a:solidFill>
                </a:rPr>
                <a:t>pH</a:t>
              </a:r>
            </a:p>
          </p:txBody>
        </p:sp>
      </p:grpSp>
      <p:sp>
        <p:nvSpPr>
          <p:cNvPr id="85" name="Shape 173">
            <a:extLst>
              <a:ext uri="{FF2B5EF4-FFF2-40B4-BE49-F238E27FC236}">
                <a16:creationId xmlns:a16="http://schemas.microsoft.com/office/drawing/2014/main" id="{BDF127BB-55A3-4D30-BCB2-DEC13898494A}"/>
              </a:ext>
            </a:extLst>
          </p:cNvPr>
          <p:cNvSpPr/>
          <p:nvPr/>
        </p:nvSpPr>
        <p:spPr>
          <a:xfrm>
            <a:off x="8525791" y="4209206"/>
            <a:ext cx="2043970" cy="148758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a:latin typeface="Arial"/>
                <a:ea typeface="Arial"/>
                <a:cs typeface="Arial"/>
                <a:sym typeface="Arial"/>
              </a:defRPr>
            </a:pPr>
            <a:r>
              <a:rPr dirty="0"/>
              <a:t>Normal Values:</a:t>
            </a:r>
          </a:p>
          <a:p>
            <a:pPr algn="l">
              <a:defRPr>
                <a:latin typeface="Arial"/>
                <a:ea typeface="Arial"/>
                <a:cs typeface="Arial"/>
                <a:sym typeface="Arial"/>
              </a:defRPr>
            </a:pPr>
            <a:r>
              <a:rPr b="1" dirty="0"/>
              <a:t>22-26 mmol</a:t>
            </a:r>
          </a:p>
          <a:p>
            <a:pPr algn="l">
              <a:defRPr>
                <a:latin typeface="Arial"/>
                <a:ea typeface="Arial"/>
                <a:cs typeface="Arial"/>
                <a:sym typeface="Arial"/>
              </a:defRPr>
            </a:pPr>
            <a:r>
              <a:rPr dirty="0"/>
              <a:t>(Petty, 2013) </a:t>
            </a:r>
            <a:r>
              <a:rPr lang="en-GB" dirty="0"/>
              <a:t>(Fraser 2012)</a:t>
            </a:r>
          </a:p>
          <a:p>
            <a:pPr algn="l">
              <a:defRPr>
                <a:latin typeface="Arial"/>
                <a:ea typeface="Arial"/>
                <a:cs typeface="Arial"/>
                <a:sym typeface="Arial"/>
              </a:defRPr>
            </a:pPr>
            <a:endParaRPr dirty="0"/>
          </a:p>
        </p:txBody>
      </p:sp>
      <p:sp>
        <p:nvSpPr>
          <p:cNvPr id="29" name="Footer Placeholder 6">
            <a:extLst>
              <a:ext uri="{FF2B5EF4-FFF2-40B4-BE49-F238E27FC236}">
                <a16:creationId xmlns:a16="http://schemas.microsoft.com/office/drawing/2014/main" id="{E927666B-0E77-417E-BBE5-A29D9DC6CBEC}"/>
              </a:ext>
            </a:extLst>
          </p:cNvPr>
          <p:cNvSpPr txBox="1">
            <a:spLocks/>
          </p:cNvSpPr>
          <p:nvPr/>
        </p:nvSpPr>
        <p:spPr>
          <a:xfrm>
            <a:off x="421298" y="6327501"/>
            <a:ext cx="6297612" cy="365125"/>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a:solidFill>
                  <a:schemeClr val="accent2"/>
                </a:solidFill>
                <a:latin typeface="Arial" panose="020B0604020202020204" pitchFamily="34" charset="0"/>
                <a:cs typeface="Arial" panose="020B0604020202020204" pitchFamily="34" charset="0"/>
              </a:rPr>
              <a:t>EMNODN Learning Library</a:t>
            </a:r>
          </a:p>
          <a:p>
            <a:r>
              <a:rPr lang="en-US" sz="1000">
                <a:solidFill>
                  <a:schemeClr val="accent2"/>
                </a:solidFill>
                <a:latin typeface="Arial" panose="020B0604020202020204" pitchFamily="34" charset="0"/>
                <a:cs typeface="Arial" panose="020B0604020202020204" pitchFamily="34" charset="0"/>
              </a:rPr>
              <a:t>Content provided by Rachel Cook, University Hospitals of Derby &amp; Burton</a:t>
            </a:r>
            <a:endParaRPr lang="en-US" sz="10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332025"/>
      </p:ext>
    </p:extLst>
  </p:cSld>
  <p:clrMapOvr>
    <a:masterClrMapping/>
  </p:clrMapOvr>
  <p:transition spd="med"/>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2226</Words>
  <Application>Microsoft Office PowerPoint</Application>
  <PresentationFormat>Widescreen</PresentationFormat>
  <Paragraphs>242</Paragraphs>
  <Slides>26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Helvetica</vt:lpstr>
      <vt:lpstr>Trebuchet MS</vt:lpstr>
      <vt:lpstr>Wingdings</vt:lpstr>
      <vt:lpstr>Wingdings 3</vt:lpstr>
      <vt:lpstr>Facet</vt:lpstr>
      <vt:lpstr>Learning Library</vt:lpstr>
      <vt:lpstr>Initial Discussion</vt:lpstr>
      <vt:lpstr>Objectives</vt:lpstr>
      <vt:lpstr>What can blood gas analysis tell us?</vt:lpstr>
      <vt:lpstr>pH</vt:lpstr>
      <vt:lpstr>Pa02 = Partial pressure of Oxygen</vt:lpstr>
      <vt:lpstr>PaC02 - Partial pressure of Carbon Dioxide </vt:lpstr>
      <vt:lpstr>Buffer Systems</vt:lpstr>
      <vt:lpstr>HC03</vt:lpstr>
      <vt:lpstr>Base Excess</vt:lpstr>
      <vt:lpstr>Normal Values</vt:lpstr>
      <vt:lpstr>Common Abnormalities</vt:lpstr>
      <vt:lpstr>Compensation</vt:lpstr>
      <vt:lpstr>Respiratory Acidosis Insufficient alveolar ventilation</vt:lpstr>
      <vt:lpstr>Respiratory Alkalosis Alveolar hyperventilation</vt:lpstr>
      <vt:lpstr>Metabolic Acidosis  Deficiency of HC03-</vt:lpstr>
      <vt:lpstr>Metabolic Alkalosis</vt:lpstr>
      <vt:lpstr>Points for Consideration</vt:lpstr>
      <vt:lpstr>PowerPoint Presentation</vt:lpstr>
      <vt:lpstr>Example 1 Answer</vt:lpstr>
      <vt:lpstr>Example 2</vt:lpstr>
      <vt:lpstr>Example 2 Answer</vt:lpstr>
      <vt:lpstr>Example 3</vt:lpstr>
      <vt:lpstr>Example 3 Answer</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Library</dc:title>
  <dc:creator>HILL, Linsay (NORTHAMPTON GENERAL HOSPITAL NHS TRUST)</dc:creator>
  <cp:lastModifiedBy>HILL, Linsay (NORTHAMPTON GENERAL HOSPITAL NHS TRUST)</cp:lastModifiedBy>
  <cp:revision>1</cp:revision>
  <dcterms:created xsi:type="dcterms:W3CDTF">2021-04-22T12:28:58Z</dcterms:created>
  <dcterms:modified xsi:type="dcterms:W3CDTF">2021-04-22T14:30:00Z</dcterms:modified>
</cp:coreProperties>
</file>