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56" r:id="rId2"/>
    <p:sldId id="257" r:id="rId3"/>
    <p:sldId id="259" r:id="rId4"/>
    <p:sldId id="271" r:id="rId5"/>
    <p:sldId id="261" r:id="rId6"/>
    <p:sldId id="262" r:id="rId7"/>
    <p:sldId id="263" r:id="rId8"/>
    <p:sldId id="273" r:id="rId9"/>
    <p:sldId id="274" r:id="rId10"/>
    <p:sldId id="275" r:id="rId11"/>
    <p:sldId id="272" r:id="rId12"/>
    <p:sldId id="276"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80717-376C-4802-B73A-453897E4BFCA}" v="69" dt="2021-04-22T14:00:56.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6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L, Linsay (NORTHAMPTON GENERAL HOSPITAL NHS TRUST)" userId="4a303ea6-42d6-4cc7-85a5-cbc96bb2fd49" providerId="ADAL" clId="{1E280717-376C-4802-B73A-453897E4BFCA}"/>
    <pc:docChg chg="undo custSel delSld modSld">
      <pc:chgData name="HILL, Linsay (NORTHAMPTON GENERAL HOSPITAL NHS TRUST)" userId="4a303ea6-42d6-4cc7-85a5-cbc96bb2fd49" providerId="ADAL" clId="{1E280717-376C-4802-B73A-453897E4BFCA}" dt="2021-04-22T14:34:02.036" v="691" actId="20577"/>
      <pc:docMkLst>
        <pc:docMk/>
      </pc:docMkLst>
      <pc:sldChg chg="addSp delSp modSp">
        <pc:chgData name="HILL, Linsay (NORTHAMPTON GENERAL HOSPITAL NHS TRUST)" userId="4a303ea6-42d6-4cc7-85a5-cbc96bb2fd49" providerId="ADAL" clId="{1E280717-376C-4802-B73A-453897E4BFCA}" dt="2021-04-22T14:34:02.036" v="691" actId="20577"/>
        <pc:sldMkLst>
          <pc:docMk/>
          <pc:sldMk cId="1476926200" sldId="256"/>
        </pc:sldMkLst>
        <pc:spChg chg="mod">
          <ac:chgData name="HILL, Linsay (NORTHAMPTON GENERAL HOSPITAL NHS TRUST)" userId="4a303ea6-42d6-4cc7-85a5-cbc96bb2fd49" providerId="ADAL" clId="{1E280717-376C-4802-B73A-453897E4BFCA}" dt="2021-04-22T14:34:02.036" v="691" actId="20577"/>
          <ac:spMkLst>
            <pc:docMk/>
            <pc:sldMk cId="1476926200" sldId="256"/>
            <ac:spMk id="3" creationId="{E3B0527F-B050-49CC-9F2A-9EEF29F49950}"/>
          </ac:spMkLst>
        </pc:spChg>
        <pc:spChg chg="add del">
          <ac:chgData name="HILL, Linsay (NORTHAMPTON GENERAL HOSPITAL NHS TRUST)" userId="4a303ea6-42d6-4cc7-85a5-cbc96bb2fd49" providerId="ADAL" clId="{1E280717-376C-4802-B73A-453897E4BFCA}" dt="2021-04-22T13:56:00.753" v="609" actId="478"/>
          <ac:spMkLst>
            <pc:docMk/>
            <pc:sldMk cId="1476926200" sldId="256"/>
            <ac:spMk id="7" creationId="{3D0F67FA-93E6-4F9A-91F5-6D45B18FC3F7}"/>
          </ac:spMkLst>
        </pc:spChg>
        <pc:spChg chg="add">
          <ac:chgData name="HILL, Linsay (NORTHAMPTON GENERAL HOSPITAL NHS TRUST)" userId="4a303ea6-42d6-4cc7-85a5-cbc96bb2fd49" providerId="ADAL" clId="{1E280717-376C-4802-B73A-453897E4BFCA}" dt="2021-04-22T13:55:45.447" v="605"/>
          <ac:spMkLst>
            <pc:docMk/>
            <pc:sldMk cId="1476926200" sldId="256"/>
            <ac:spMk id="11" creationId="{3D0F67FA-93E6-4F9A-91F5-6D45B18FC3F7}"/>
          </ac:spMkLst>
        </pc:spChg>
        <pc:spChg chg="add mod">
          <ac:chgData name="HILL, Linsay (NORTHAMPTON GENERAL HOSPITAL NHS TRUST)" userId="4a303ea6-42d6-4cc7-85a5-cbc96bb2fd49" providerId="ADAL" clId="{1E280717-376C-4802-B73A-453897E4BFCA}" dt="2021-04-22T13:55:55.743" v="608" actId="1076"/>
          <ac:spMkLst>
            <pc:docMk/>
            <pc:sldMk cId="1476926200" sldId="256"/>
            <ac:spMk id="12" creationId="{3D0F67FA-93E6-4F9A-91F5-6D45B18FC3F7}"/>
          </ac:spMkLst>
        </pc:spChg>
      </pc:sldChg>
      <pc:sldChg chg="addSp modSp">
        <pc:chgData name="HILL, Linsay (NORTHAMPTON GENERAL HOSPITAL NHS TRUST)" userId="4a303ea6-42d6-4cc7-85a5-cbc96bb2fd49" providerId="ADAL" clId="{1E280717-376C-4802-B73A-453897E4BFCA}" dt="2021-04-22T13:56:13.017" v="611" actId="207"/>
        <pc:sldMkLst>
          <pc:docMk/>
          <pc:sldMk cId="0" sldId="257"/>
        </pc:sldMkLst>
        <pc:spChg chg="add mod">
          <ac:chgData name="HILL, Linsay (NORTHAMPTON GENERAL HOSPITAL NHS TRUST)" userId="4a303ea6-42d6-4cc7-85a5-cbc96bb2fd49" providerId="ADAL" clId="{1E280717-376C-4802-B73A-453897E4BFCA}" dt="2021-04-22T13:56:13.017" v="611" actId="207"/>
          <ac:spMkLst>
            <pc:docMk/>
            <pc:sldMk cId="0" sldId="257"/>
            <ac:spMk id="27" creationId="{1A676E90-5A6D-444E-8445-95F90BC95EE0}"/>
          </ac:spMkLst>
        </pc:spChg>
      </pc:sldChg>
      <pc:sldChg chg="addSp modSp">
        <pc:chgData name="HILL, Linsay (NORTHAMPTON GENERAL HOSPITAL NHS TRUST)" userId="4a303ea6-42d6-4cc7-85a5-cbc96bb2fd49" providerId="ADAL" clId="{1E280717-376C-4802-B73A-453897E4BFCA}" dt="2021-04-22T13:56:29.278" v="614" actId="207"/>
        <pc:sldMkLst>
          <pc:docMk/>
          <pc:sldMk cId="0" sldId="259"/>
        </pc:sldMkLst>
        <pc:spChg chg="add">
          <ac:chgData name="HILL, Linsay (NORTHAMPTON GENERAL HOSPITAL NHS TRUST)" userId="4a303ea6-42d6-4cc7-85a5-cbc96bb2fd49" providerId="ADAL" clId="{1E280717-376C-4802-B73A-453897E4BFCA}" dt="2021-04-22T13:56:16.380" v="612"/>
          <ac:spMkLst>
            <pc:docMk/>
            <pc:sldMk cId="0" sldId="259"/>
            <ac:spMk id="18" creationId="{72D46718-5815-4C71-B656-D8C805421673}"/>
          </ac:spMkLst>
        </pc:spChg>
        <pc:spChg chg="mod">
          <ac:chgData name="HILL, Linsay (NORTHAMPTON GENERAL HOSPITAL NHS TRUST)" userId="4a303ea6-42d6-4cc7-85a5-cbc96bb2fd49" providerId="ADAL" clId="{1E280717-376C-4802-B73A-453897E4BFCA}" dt="2021-04-22T13:56:29.278" v="614" actId="207"/>
          <ac:spMkLst>
            <pc:docMk/>
            <pc:sldMk cId="0" sldId="259"/>
            <ac:spMk id="144" creationId="{00000000-0000-0000-0000-000000000000}"/>
          </ac:spMkLst>
        </pc:spChg>
        <pc:picChg chg="mod">
          <ac:chgData name="HILL, Linsay (NORTHAMPTON GENERAL HOSPITAL NHS TRUST)" userId="4a303ea6-42d6-4cc7-85a5-cbc96bb2fd49" providerId="ADAL" clId="{1E280717-376C-4802-B73A-453897E4BFCA}" dt="2021-04-22T13:56:24.887" v="613" actId="1076"/>
          <ac:picMkLst>
            <pc:docMk/>
            <pc:sldMk cId="0" sldId="259"/>
            <ac:picMk id="3" creationId="{BCA129F5-484F-4341-A53A-0D8DCD443EFA}"/>
          </ac:picMkLst>
        </pc:picChg>
      </pc:sldChg>
      <pc:sldChg chg="addSp delSp modSp">
        <pc:chgData name="HILL, Linsay (NORTHAMPTON GENERAL HOSPITAL NHS TRUST)" userId="4a303ea6-42d6-4cc7-85a5-cbc96bb2fd49" providerId="ADAL" clId="{1E280717-376C-4802-B73A-453897E4BFCA}" dt="2021-04-22T13:57:11.558" v="626" actId="1076"/>
        <pc:sldMkLst>
          <pc:docMk/>
          <pc:sldMk cId="0" sldId="261"/>
        </pc:sldMkLst>
        <pc:spChg chg="add del mod">
          <ac:chgData name="HILL, Linsay (NORTHAMPTON GENERAL HOSPITAL NHS TRUST)" userId="4a303ea6-42d6-4cc7-85a5-cbc96bb2fd49" providerId="ADAL" clId="{1E280717-376C-4802-B73A-453897E4BFCA}" dt="2021-04-22T13:56:56.776" v="623"/>
          <ac:spMkLst>
            <pc:docMk/>
            <pc:sldMk cId="0" sldId="261"/>
            <ac:spMk id="21" creationId="{57D294D7-1857-4F42-A45B-2A660B8047D0}"/>
          </ac:spMkLst>
        </pc:spChg>
        <pc:spChg chg="add">
          <ac:chgData name="HILL, Linsay (NORTHAMPTON GENERAL HOSPITAL NHS TRUST)" userId="4a303ea6-42d6-4cc7-85a5-cbc96bb2fd49" providerId="ADAL" clId="{1E280717-376C-4802-B73A-453897E4BFCA}" dt="2021-04-22T13:57:05.191" v="625"/>
          <ac:spMkLst>
            <pc:docMk/>
            <pc:sldMk cId="0" sldId="261"/>
            <ac:spMk id="22" creationId="{062A621A-145A-4984-8215-87F471EC53EB}"/>
          </ac:spMkLst>
        </pc:spChg>
        <pc:spChg chg="mod">
          <ac:chgData name="HILL, Linsay (NORTHAMPTON GENERAL HOSPITAL NHS TRUST)" userId="4a303ea6-42d6-4cc7-85a5-cbc96bb2fd49" providerId="ADAL" clId="{1E280717-376C-4802-B73A-453897E4BFCA}" dt="2021-04-22T13:57:11.558" v="626" actId="1076"/>
          <ac:spMkLst>
            <pc:docMk/>
            <pc:sldMk cId="0" sldId="261"/>
            <ac:spMk id="156" creationId="{00000000-0000-0000-0000-000000000000}"/>
          </ac:spMkLst>
        </pc:spChg>
      </pc:sldChg>
      <pc:sldChg chg="addSp modSp">
        <pc:chgData name="HILL, Linsay (NORTHAMPTON GENERAL HOSPITAL NHS TRUST)" userId="4a303ea6-42d6-4cc7-85a5-cbc96bb2fd49" providerId="ADAL" clId="{1E280717-376C-4802-B73A-453897E4BFCA}" dt="2021-04-22T13:58:55.856" v="646" actId="1076"/>
        <pc:sldMkLst>
          <pc:docMk/>
          <pc:sldMk cId="0" sldId="262"/>
        </pc:sldMkLst>
        <pc:spChg chg="mod">
          <ac:chgData name="HILL, Linsay (NORTHAMPTON GENERAL HOSPITAL NHS TRUST)" userId="4a303ea6-42d6-4cc7-85a5-cbc96bb2fd49" providerId="ADAL" clId="{1E280717-376C-4802-B73A-453897E4BFCA}" dt="2021-04-22T13:58:06.627" v="634" actId="115"/>
          <ac:spMkLst>
            <pc:docMk/>
            <pc:sldMk cId="0" sldId="262"/>
            <ac:spMk id="11" creationId="{BBD59209-EC9B-47BA-B9BD-07DF69C3127C}"/>
          </ac:spMkLst>
        </pc:spChg>
        <pc:spChg chg="add">
          <ac:chgData name="HILL, Linsay (NORTHAMPTON GENERAL HOSPITAL NHS TRUST)" userId="4a303ea6-42d6-4cc7-85a5-cbc96bb2fd49" providerId="ADAL" clId="{1E280717-376C-4802-B73A-453897E4BFCA}" dt="2021-04-22T13:58:13.189" v="635"/>
          <ac:spMkLst>
            <pc:docMk/>
            <pc:sldMk cId="0" sldId="262"/>
            <ac:spMk id="12" creationId="{260B845D-6BB0-4978-8784-60E64EFDF242}"/>
          </ac:spMkLst>
        </pc:spChg>
        <pc:graphicFrameChg chg="mod">
          <ac:chgData name="HILL, Linsay (NORTHAMPTON GENERAL HOSPITAL NHS TRUST)" userId="4a303ea6-42d6-4cc7-85a5-cbc96bb2fd49" providerId="ADAL" clId="{1E280717-376C-4802-B73A-453897E4BFCA}" dt="2021-04-22T13:58:55.856" v="646" actId="1076"/>
          <ac:graphicFrameMkLst>
            <pc:docMk/>
            <pc:sldMk cId="0" sldId="262"/>
            <ac:graphicFrameMk id="172" creationId="{29C11A96-84B6-4C38-B60B-E62DC8C193F9}"/>
          </ac:graphicFrameMkLst>
        </pc:graphicFrameChg>
      </pc:sldChg>
      <pc:sldChg chg="addSp modSp">
        <pc:chgData name="HILL, Linsay (NORTHAMPTON GENERAL HOSPITAL NHS TRUST)" userId="4a303ea6-42d6-4cc7-85a5-cbc96bb2fd49" providerId="ADAL" clId="{1E280717-376C-4802-B73A-453897E4BFCA}" dt="2021-04-22T13:59:37.779" v="653"/>
        <pc:sldMkLst>
          <pc:docMk/>
          <pc:sldMk cId="0" sldId="263"/>
        </pc:sldMkLst>
        <pc:spChg chg="add mod">
          <ac:chgData name="HILL, Linsay (NORTHAMPTON GENERAL HOSPITAL NHS TRUST)" userId="4a303ea6-42d6-4cc7-85a5-cbc96bb2fd49" providerId="ADAL" clId="{1E280717-376C-4802-B73A-453897E4BFCA}" dt="2021-04-22T13:59:10.341" v="647" actId="207"/>
          <ac:spMkLst>
            <pc:docMk/>
            <pc:sldMk cId="0" sldId="263"/>
            <ac:spMk id="2" creationId="{4AA04C14-DBE8-4D5F-AD43-D906D97AE71A}"/>
          </ac:spMkLst>
        </pc:spChg>
        <pc:spChg chg="add">
          <ac:chgData name="HILL, Linsay (NORTHAMPTON GENERAL HOSPITAL NHS TRUST)" userId="4a303ea6-42d6-4cc7-85a5-cbc96bb2fd49" providerId="ADAL" clId="{1E280717-376C-4802-B73A-453897E4BFCA}" dt="2021-04-22T13:59:37.779" v="653"/>
          <ac:spMkLst>
            <pc:docMk/>
            <pc:sldMk cId="0" sldId="263"/>
            <ac:spMk id="9" creationId="{726FE4B0-03D4-4D3A-A9AB-299859134C38}"/>
          </ac:spMkLst>
        </pc:spChg>
        <pc:spChg chg="mod">
          <ac:chgData name="HILL, Linsay (NORTHAMPTON GENERAL HOSPITAL NHS TRUST)" userId="4a303ea6-42d6-4cc7-85a5-cbc96bb2fd49" providerId="ADAL" clId="{1E280717-376C-4802-B73A-453897E4BFCA}" dt="2021-04-21T15:52:55.983" v="234" actId="207"/>
          <ac:spMkLst>
            <pc:docMk/>
            <pc:sldMk cId="0" sldId="263"/>
            <ac:spMk id="175" creationId="{00000000-0000-0000-0000-000000000000}"/>
          </ac:spMkLst>
        </pc:spChg>
        <pc:spChg chg="mod">
          <ac:chgData name="HILL, Linsay (NORTHAMPTON GENERAL HOSPITAL NHS TRUST)" userId="4a303ea6-42d6-4cc7-85a5-cbc96bb2fd49" providerId="ADAL" clId="{1E280717-376C-4802-B73A-453897E4BFCA}" dt="2021-04-21T15:52:55.983" v="234" actId="207"/>
          <ac:spMkLst>
            <pc:docMk/>
            <pc:sldMk cId="0" sldId="263"/>
            <ac:spMk id="176" creationId="{00000000-0000-0000-0000-000000000000}"/>
          </ac:spMkLst>
        </pc:spChg>
        <pc:spChg chg="mod">
          <ac:chgData name="HILL, Linsay (NORTHAMPTON GENERAL HOSPITAL NHS TRUST)" userId="4a303ea6-42d6-4cc7-85a5-cbc96bb2fd49" providerId="ADAL" clId="{1E280717-376C-4802-B73A-453897E4BFCA}" dt="2021-04-21T15:52:55.983" v="234" actId="207"/>
          <ac:spMkLst>
            <pc:docMk/>
            <pc:sldMk cId="0" sldId="263"/>
            <ac:spMk id="177" creationId="{00000000-0000-0000-0000-000000000000}"/>
          </ac:spMkLst>
        </pc:spChg>
      </pc:sldChg>
      <pc:sldChg chg="modSp del modTransition">
        <pc:chgData name="HILL, Linsay (NORTHAMPTON GENERAL HOSPITAL NHS TRUST)" userId="4a303ea6-42d6-4cc7-85a5-cbc96bb2fd49" providerId="ADAL" clId="{1E280717-376C-4802-B73A-453897E4BFCA}" dt="2021-04-21T15:58:00.872" v="596" actId="2696"/>
        <pc:sldMkLst>
          <pc:docMk/>
          <pc:sldMk cId="0" sldId="268"/>
        </pc:sldMkLst>
        <pc:spChg chg="mod">
          <ac:chgData name="HILL, Linsay (NORTHAMPTON GENERAL HOSPITAL NHS TRUST)" userId="4a303ea6-42d6-4cc7-85a5-cbc96bb2fd49" providerId="ADAL" clId="{1E280717-376C-4802-B73A-453897E4BFCA}" dt="2021-04-21T15:40:56.512" v="226" actId="20577"/>
          <ac:spMkLst>
            <pc:docMk/>
            <pc:sldMk cId="0" sldId="268"/>
            <ac:spMk id="224" creationId="{00000000-0000-0000-0000-000000000000}"/>
          </ac:spMkLst>
        </pc:spChg>
        <pc:spChg chg="mod">
          <ac:chgData name="HILL, Linsay (NORTHAMPTON GENERAL HOSPITAL NHS TRUST)" userId="4a303ea6-42d6-4cc7-85a5-cbc96bb2fd49" providerId="ADAL" clId="{1E280717-376C-4802-B73A-453897E4BFCA}" dt="2021-04-21T15:35:45.370" v="64" actId="20577"/>
          <ac:spMkLst>
            <pc:docMk/>
            <pc:sldMk cId="0" sldId="268"/>
            <ac:spMk id="232" creationId="{00000000-0000-0000-0000-000000000000}"/>
          </ac:spMkLst>
        </pc:spChg>
      </pc:sldChg>
      <pc:sldChg chg="addSp">
        <pc:chgData name="HILL, Linsay (NORTHAMPTON GENERAL HOSPITAL NHS TRUST)" userId="4a303ea6-42d6-4cc7-85a5-cbc96bb2fd49" providerId="ADAL" clId="{1E280717-376C-4802-B73A-453897E4BFCA}" dt="2021-04-22T14:00:51.292" v="670"/>
        <pc:sldMkLst>
          <pc:docMk/>
          <pc:sldMk cId="0" sldId="269"/>
        </pc:sldMkLst>
        <pc:spChg chg="add">
          <ac:chgData name="HILL, Linsay (NORTHAMPTON GENERAL HOSPITAL NHS TRUST)" userId="4a303ea6-42d6-4cc7-85a5-cbc96bb2fd49" providerId="ADAL" clId="{1E280717-376C-4802-B73A-453897E4BFCA}" dt="2021-04-22T14:00:51.292" v="670"/>
          <ac:spMkLst>
            <pc:docMk/>
            <pc:sldMk cId="0" sldId="269"/>
            <ac:spMk id="21" creationId="{3B6A4DE0-0FF0-4340-BEE0-49DAB0CB4CF0}"/>
          </ac:spMkLst>
        </pc:spChg>
      </pc:sldChg>
      <pc:sldChg chg="addSp delSp">
        <pc:chgData name="HILL, Linsay (NORTHAMPTON GENERAL HOSPITAL NHS TRUST)" userId="4a303ea6-42d6-4cc7-85a5-cbc96bb2fd49" providerId="ADAL" clId="{1E280717-376C-4802-B73A-453897E4BFCA}" dt="2021-04-22T14:00:56.415" v="671"/>
        <pc:sldMkLst>
          <pc:docMk/>
          <pc:sldMk cId="0" sldId="270"/>
        </pc:sldMkLst>
        <pc:spChg chg="add">
          <ac:chgData name="HILL, Linsay (NORTHAMPTON GENERAL HOSPITAL NHS TRUST)" userId="4a303ea6-42d6-4cc7-85a5-cbc96bb2fd49" providerId="ADAL" clId="{1E280717-376C-4802-B73A-453897E4BFCA}" dt="2021-04-22T14:00:56.415" v="671"/>
          <ac:spMkLst>
            <pc:docMk/>
            <pc:sldMk cId="0" sldId="270"/>
            <ac:spMk id="18" creationId="{9B5D4C1B-51B5-4583-8B0E-2ABBABB5D930}"/>
          </ac:spMkLst>
        </pc:spChg>
        <pc:spChg chg="del">
          <ac:chgData name="HILL, Linsay (NORTHAMPTON GENERAL HOSPITAL NHS TRUST)" userId="4a303ea6-42d6-4cc7-85a5-cbc96bb2fd49" providerId="ADAL" clId="{1E280717-376C-4802-B73A-453897E4BFCA}" dt="2021-04-21T15:47:25.328" v="228" actId="478"/>
          <ac:spMkLst>
            <pc:docMk/>
            <pc:sldMk cId="0" sldId="270"/>
            <ac:spMk id="246" creationId="{00000000-0000-0000-0000-000000000000}"/>
          </ac:spMkLst>
        </pc:spChg>
      </pc:sldChg>
      <pc:sldChg chg="addSp">
        <pc:chgData name="HILL, Linsay (NORTHAMPTON GENERAL HOSPITAL NHS TRUST)" userId="4a303ea6-42d6-4cc7-85a5-cbc96bb2fd49" providerId="ADAL" clId="{1E280717-376C-4802-B73A-453897E4BFCA}" dt="2021-04-22T13:56:33.479" v="615"/>
        <pc:sldMkLst>
          <pc:docMk/>
          <pc:sldMk cId="2326431697" sldId="271"/>
        </pc:sldMkLst>
        <pc:spChg chg="add">
          <ac:chgData name="HILL, Linsay (NORTHAMPTON GENERAL HOSPITAL NHS TRUST)" userId="4a303ea6-42d6-4cc7-85a5-cbc96bb2fd49" providerId="ADAL" clId="{1E280717-376C-4802-B73A-453897E4BFCA}" dt="2021-04-22T13:56:33.479" v="615"/>
          <ac:spMkLst>
            <pc:docMk/>
            <pc:sldMk cId="2326431697" sldId="271"/>
            <ac:spMk id="37" creationId="{81C63D5D-17C9-4B94-B4D0-E3FBE04FED4C}"/>
          </ac:spMkLst>
        </pc:spChg>
      </pc:sldChg>
      <pc:sldChg chg="addSp modSp">
        <pc:chgData name="HILL, Linsay (NORTHAMPTON GENERAL HOSPITAL NHS TRUST)" userId="4a303ea6-42d6-4cc7-85a5-cbc96bb2fd49" providerId="ADAL" clId="{1E280717-376C-4802-B73A-453897E4BFCA}" dt="2021-04-22T14:00:45.134" v="668" actId="1076"/>
        <pc:sldMkLst>
          <pc:docMk/>
          <pc:sldMk cId="3125873379" sldId="272"/>
        </pc:sldMkLst>
        <pc:spChg chg="mod">
          <ac:chgData name="HILL, Linsay (NORTHAMPTON GENERAL HOSPITAL NHS TRUST)" userId="4a303ea6-42d6-4cc7-85a5-cbc96bb2fd49" providerId="ADAL" clId="{1E280717-376C-4802-B73A-453897E4BFCA}" dt="2021-04-22T14:00:13.765" v="661" actId="207"/>
          <ac:spMkLst>
            <pc:docMk/>
            <pc:sldMk cId="3125873379" sldId="272"/>
            <ac:spMk id="2" creationId="{879ACFC4-5F10-455F-8596-CEA0B6B6C2E0}"/>
          </ac:spMkLst>
        </pc:spChg>
        <pc:spChg chg="mod">
          <ac:chgData name="HILL, Linsay (NORTHAMPTON GENERAL HOSPITAL NHS TRUST)" userId="4a303ea6-42d6-4cc7-85a5-cbc96bb2fd49" providerId="ADAL" clId="{1E280717-376C-4802-B73A-453897E4BFCA}" dt="2021-04-21T15:53:51.617" v="239" actId="1076"/>
          <ac:spMkLst>
            <pc:docMk/>
            <pc:sldMk cId="3125873379" sldId="272"/>
            <ac:spMk id="4" creationId="{546F9B35-6A6E-4F0A-AB10-80EEE9BAF81C}"/>
          </ac:spMkLst>
        </pc:spChg>
        <pc:spChg chg="add">
          <ac:chgData name="HILL, Linsay (NORTHAMPTON GENERAL HOSPITAL NHS TRUST)" userId="4a303ea6-42d6-4cc7-85a5-cbc96bb2fd49" providerId="ADAL" clId="{1E280717-376C-4802-B73A-453897E4BFCA}" dt="2021-04-22T14:00:34.621" v="664"/>
          <ac:spMkLst>
            <pc:docMk/>
            <pc:sldMk cId="3125873379" sldId="272"/>
            <ac:spMk id="17" creationId="{865ABAF7-7E2B-4561-94AD-C3D514891A80}"/>
          </ac:spMkLst>
        </pc:spChg>
        <pc:graphicFrameChg chg="mod">
          <ac:chgData name="HILL, Linsay (NORTHAMPTON GENERAL HOSPITAL NHS TRUST)" userId="4a303ea6-42d6-4cc7-85a5-cbc96bb2fd49" providerId="ADAL" clId="{1E280717-376C-4802-B73A-453897E4BFCA}" dt="2021-04-21T15:35:27.902" v="43" actId="20577"/>
          <ac:graphicFrameMkLst>
            <pc:docMk/>
            <pc:sldMk cId="3125873379" sldId="272"/>
            <ac:graphicFrameMk id="132" creationId="{8A4F0FD6-72A9-475B-B0F2-A541D54FEA4B}"/>
          </ac:graphicFrameMkLst>
        </pc:graphicFrameChg>
        <pc:picChg chg="mod">
          <ac:chgData name="HILL, Linsay (NORTHAMPTON GENERAL HOSPITAL NHS TRUST)" userId="4a303ea6-42d6-4cc7-85a5-cbc96bb2fd49" providerId="ADAL" clId="{1E280717-376C-4802-B73A-453897E4BFCA}" dt="2021-04-22T14:00:45.134" v="668" actId="1076"/>
          <ac:picMkLst>
            <pc:docMk/>
            <pc:sldMk cId="3125873379" sldId="272"/>
            <ac:picMk id="126" creationId="{56E66F5B-C63D-43AD-9C8E-AF9FEE2A1C1A}"/>
          </ac:picMkLst>
        </pc:picChg>
      </pc:sldChg>
      <pc:sldChg chg="addSp modSp">
        <pc:chgData name="HILL, Linsay (NORTHAMPTON GENERAL HOSPITAL NHS TRUST)" userId="4a303ea6-42d6-4cc7-85a5-cbc96bb2fd49" providerId="ADAL" clId="{1E280717-376C-4802-B73A-453897E4BFCA}" dt="2021-04-22T13:59:46.838" v="657" actId="1076"/>
        <pc:sldMkLst>
          <pc:docMk/>
          <pc:sldMk cId="3696376663" sldId="273"/>
        </pc:sldMkLst>
        <pc:spChg chg="add">
          <ac:chgData name="HILL, Linsay (NORTHAMPTON GENERAL HOSPITAL NHS TRUST)" userId="4a303ea6-42d6-4cc7-85a5-cbc96bb2fd49" providerId="ADAL" clId="{1E280717-376C-4802-B73A-453897E4BFCA}" dt="2021-04-22T13:59:40.774" v="654"/>
          <ac:spMkLst>
            <pc:docMk/>
            <pc:sldMk cId="3696376663" sldId="273"/>
            <ac:spMk id="10" creationId="{8C6A368E-3DEB-44A3-9D72-F4D94FE214F3}"/>
          </ac:spMkLst>
        </pc:spChg>
        <pc:spChg chg="mod">
          <ac:chgData name="HILL, Linsay (NORTHAMPTON GENERAL HOSPITAL NHS TRUST)" userId="4a303ea6-42d6-4cc7-85a5-cbc96bb2fd49" providerId="ADAL" clId="{1E280717-376C-4802-B73A-453897E4BFCA}" dt="2021-04-22T13:59:19.761" v="649" actId="115"/>
          <ac:spMkLst>
            <pc:docMk/>
            <pc:sldMk cId="3696376663" sldId="273"/>
            <ac:spMk id="11" creationId="{BBD59209-EC9B-47BA-B9BD-07DF69C3127C}"/>
          </ac:spMkLst>
        </pc:spChg>
        <pc:picChg chg="mod">
          <ac:chgData name="HILL, Linsay (NORTHAMPTON GENERAL HOSPITAL NHS TRUST)" userId="4a303ea6-42d6-4cc7-85a5-cbc96bb2fd49" providerId="ADAL" clId="{1E280717-376C-4802-B73A-453897E4BFCA}" dt="2021-04-22T13:59:46.838" v="657" actId="1076"/>
          <ac:picMkLst>
            <pc:docMk/>
            <pc:sldMk cId="3696376663" sldId="273"/>
            <ac:picMk id="16" creationId="{2CF415D6-215C-49AC-A746-E31CA741FE67}"/>
          </ac:picMkLst>
        </pc:picChg>
      </pc:sldChg>
      <pc:sldChg chg="addSp modSp">
        <pc:chgData name="HILL, Linsay (NORTHAMPTON GENERAL HOSPITAL NHS TRUST)" userId="4a303ea6-42d6-4cc7-85a5-cbc96bb2fd49" providerId="ADAL" clId="{1E280717-376C-4802-B73A-453897E4BFCA}" dt="2021-04-22T13:59:52.703" v="658"/>
        <pc:sldMkLst>
          <pc:docMk/>
          <pc:sldMk cId="291362135" sldId="274"/>
        </pc:sldMkLst>
        <pc:spChg chg="add">
          <ac:chgData name="HILL, Linsay (NORTHAMPTON GENERAL HOSPITAL NHS TRUST)" userId="4a303ea6-42d6-4cc7-85a5-cbc96bb2fd49" providerId="ADAL" clId="{1E280717-376C-4802-B73A-453897E4BFCA}" dt="2021-04-22T13:59:52.703" v="658"/>
          <ac:spMkLst>
            <pc:docMk/>
            <pc:sldMk cId="291362135" sldId="274"/>
            <ac:spMk id="7" creationId="{6684835D-C6F3-43C0-9179-D4EE5E5E4C28}"/>
          </ac:spMkLst>
        </pc:spChg>
        <pc:spChg chg="mod">
          <ac:chgData name="HILL, Linsay (NORTHAMPTON GENERAL HOSPITAL NHS TRUST)" userId="4a303ea6-42d6-4cc7-85a5-cbc96bb2fd49" providerId="ADAL" clId="{1E280717-376C-4802-B73A-453897E4BFCA}" dt="2021-04-22T13:59:31.906" v="652" actId="115"/>
          <ac:spMkLst>
            <pc:docMk/>
            <pc:sldMk cId="291362135" sldId="274"/>
            <ac:spMk id="11" creationId="{BBD59209-EC9B-47BA-B9BD-07DF69C3127C}"/>
          </ac:spMkLst>
        </pc:spChg>
        <pc:spChg chg="mod">
          <ac:chgData name="HILL, Linsay (NORTHAMPTON GENERAL HOSPITAL NHS TRUST)" userId="4a303ea6-42d6-4cc7-85a5-cbc96bb2fd49" providerId="ADAL" clId="{1E280717-376C-4802-B73A-453897E4BFCA}" dt="2021-04-21T15:34:51.051" v="26" actId="20577"/>
          <ac:spMkLst>
            <pc:docMk/>
            <pc:sldMk cId="291362135" sldId="274"/>
            <ac:spMk id="15" creationId="{24269185-7C2D-4810-9F8E-D810ED0ACD5B}"/>
          </ac:spMkLst>
        </pc:spChg>
      </pc:sldChg>
      <pc:sldChg chg="addSp modSp">
        <pc:chgData name="HILL, Linsay (NORTHAMPTON GENERAL HOSPITAL NHS TRUST)" userId="4a303ea6-42d6-4cc7-85a5-cbc96bb2fd49" providerId="ADAL" clId="{1E280717-376C-4802-B73A-453897E4BFCA}" dt="2021-04-22T14:00:31.614" v="663"/>
        <pc:sldMkLst>
          <pc:docMk/>
          <pc:sldMk cId="3847971248" sldId="275"/>
        </pc:sldMkLst>
        <pc:spChg chg="mod">
          <ac:chgData name="HILL, Linsay (NORTHAMPTON GENERAL HOSPITAL NHS TRUST)" userId="4a303ea6-42d6-4cc7-85a5-cbc96bb2fd49" providerId="ADAL" clId="{1E280717-376C-4802-B73A-453897E4BFCA}" dt="2021-04-22T14:00:05.362" v="660" actId="115"/>
          <ac:spMkLst>
            <pc:docMk/>
            <pc:sldMk cId="3847971248" sldId="275"/>
            <ac:spMk id="11" creationId="{BBD59209-EC9B-47BA-B9BD-07DF69C3127C}"/>
          </ac:spMkLst>
        </pc:spChg>
        <pc:spChg chg="mod">
          <ac:chgData name="HILL, Linsay (NORTHAMPTON GENERAL HOSPITAL NHS TRUST)" userId="4a303ea6-42d6-4cc7-85a5-cbc96bb2fd49" providerId="ADAL" clId="{1E280717-376C-4802-B73A-453897E4BFCA}" dt="2021-04-21T15:53:42.692" v="238" actId="20577"/>
          <ac:spMkLst>
            <pc:docMk/>
            <pc:sldMk cId="3847971248" sldId="275"/>
            <ac:spMk id="15" creationId="{24269185-7C2D-4810-9F8E-D810ED0ACD5B}"/>
          </ac:spMkLst>
        </pc:spChg>
        <pc:spChg chg="add">
          <ac:chgData name="HILL, Linsay (NORTHAMPTON GENERAL HOSPITAL NHS TRUST)" userId="4a303ea6-42d6-4cc7-85a5-cbc96bb2fd49" providerId="ADAL" clId="{1E280717-376C-4802-B73A-453897E4BFCA}" dt="2021-04-22T14:00:31.614" v="663"/>
          <ac:spMkLst>
            <pc:docMk/>
            <pc:sldMk cId="3847971248" sldId="275"/>
            <ac:spMk id="16" creationId="{2BCD587A-446E-4CC4-90F1-DFE4ACC03D8B}"/>
          </ac:spMkLst>
        </pc:spChg>
      </pc:sldChg>
      <pc:sldChg chg="addSp delSp modSp delDesignElem">
        <pc:chgData name="HILL, Linsay (NORTHAMPTON GENERAL HOSPITAL NHS TRUST)" userId="4a303ea6-42d6-4cc7-85a5-cbc96bb2fd49" providerId="ADAL" clId="{1E280717-376C-4802-B73A-453897E4BFCA}" dt="2021-04-22T14:00:48.270" v="669"/>
        <pc:sldMkLst>
          <pc:docMk/>
          <pc:sldMk cId="611388291" sldId="276"/>
        </pc:sldMkLst>
        <pc:spChg chg="mod">
          <ac:chgData name="HILL, Linsay (NORTHAMPTON GENERAL HOSPITAL NHS TRUST)" userId="4a303ea6-42d6-4cc7-85a5-cbc96bb2fd49" providerId="ADAL" clId="{1E280717-376C-4802-B73A-453897E4BFCA}" dt="2021-04-22T14:00:22.078" v="662" actId="207"/>
          <ac:spMkLst>
            <pc:docMk/>
            <pc:sldMk cId="611388291" sldId="276"/>
            <ac:spMk id="2" creationId="{879ACFC4-5F10-455F-8596-CEA0B6B6C2E0}"/>
          </ac:spMkLst>
        </pc:spChg>
        <pc:spChg chg="mod">
          <ac:chgData name="HILL, Linsay (NORTHAMPTON GENERAL HOSPITAL NHS TRUST)" userId="4a303ea6-42d6-4cc7-85a5-cbc96bb2fd49" providerId="ADAL" clId="{1E280717-376C-4802-B73A-453897E4BFCA}" dt="2021-04-21T15:58:58.193" v="603" actId="20577"/>
          <ac:spMkLst>
            <pc:docMk/>
            <pc:sldMk cId="611388291" sldId="276"/>
            <ac:spMk id="4" creationId="{546F9B35-6A6E-4F0A-AB10-80EEE9BAF81C}"/>
          </ac:spMkLst>
        </pc:spChg>
        <pc:spChg chg="add">
          <ac:chgData name="HILL, Linsay (NORTHAMPTON GENERAL HOSPITAL NHS TRUST)" userId="4a303ea6-42d6-4cc7-85a5-cbc96bb2fd49" providerId="ADAL" clId="{1E280717-376C-4802-B73A-453897E4BFCA}" dt="2021-04-22T14:00:48.270" v="669"/>
          <ac:spMkLst>
            <pc:docMk/>
            <pc:sldMk cId="611388291" sldId="276"/>
            <ac:spMk id="6" creationId="{B6AD9FBF-014D-403A-86F8-CAA481588126}"/>
          </ac:spMkLst>
        </pc:spChg>
        <pc:graphicFrameChg chg="mod">
          <ac:chgData name="HILL, Linsay (NORTHAMPTON GENERAL HOSPITAL NHS TRUST)" userId="4a303ea6-42d6-4cc7-85a5-cbc96bb2fd49" providerId="ADAL" clId="{1E280717-376C-4802-B73A-453897E4BFCA}" dt="2021-04-21T15:57:50.866" v="595" actId="478"/>
          <ac:graphicFrameMkLst>
            <pc:docMk/>
            <pc:sldMk cId="611388291" sldId="276"/>
            <ac:graphicFrameMk id="132" creationId="{8A4F0FD6-72A9-475B-B0F2-A541D54FEA4B}"/>
          </ac:graphicFrameMkLst>
        </pc:graphicFrameChg>
        <pc:picChg chg="add mod">
          <ac:chgData name="HILL, Linsay (NORTHAMPTON GENERAL HOSPITAL NHS TRUST)" userId="4a303ea6-42d6-4cc7-85a5-cbc96bb2fd49" providerId="ADAL" clId="{1E280717-376C-4802-B73A-453897E4BFCA}" dt="2021-04-21T15:57:22.989" v="594" actId="14100"/>
          <ac:picMkLst>
            <pc:docMk/>
            <pc:sldMk cId="611388291" sldId="276"/>
            <ac:picMk id="17" creationId="{E5DB5EB6-802C-4623-8BE5-B9F831FF796C}"/>
          </ac:picMkLst>
        </pc:picChg>
        <pc:picChg chg="del">
          <ac:chgData name="HILL, Linsay (NORTHAMPTON GENERAL HOSPITAL NHS TRUST)" userId="4a303ea6-42d6-4cc7-85a5-cbc96bb2fd49" providerId="ADAL" clId="{1E280717-376C-4802-B73A-453897E4BFCA}" dt="2021-04-21T15:56:59.630" v="589" actId="478"/>
          <ac:picMkLst>
            <pc:docMk/>
            <pc:sldMk cId="611388291" sldId="276"/>
            <ac:picMk id="126" creationId="{56E66F5B-C63D-43AD-9C8E-AF9FEE2A1C1A}"/>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548DC-7440-4527-967E-310D69AB563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C73CCD44-E778-45A1-8802-6B6F1EE35243}">
      <dgm:prSet/>
      <dgm:spPr/>
      <dgm:t>
        <a:bodyPr/>
        <a:lstStyle/>
        <a:p>
          <a:pPr>
            <a:lnSpc>
              <a:spcPct val="100000"/>
            </a:lnSpc>
            <a:defRPr cap="all"/>
          </a:pPr>
          <a:r>
            <a:rPr lang="en-US" dirty="0">
              <a:solidFill>
                <a:schemeClr val="tx2"/>
              </a:solidFill>
              <a:latin typeface="Arial" panose="020B0604020202020204" pitchFamily="34" charset="0"/>
              <a:cs typeface="Arial" panose="020B0604020202020204" pitchFamily="34" charset="0"/>
            </a:rPr>
            <a:t>Term - Dry in pre-warmed towel, remove wet towel, wrap in warm towel</a:t>
          </a:r>
        </a:p>
      </dgm:t>
    </dgm:pt>
    <dgm:pt modelId="{BFF9E284-B954-416B-97D9-B04CA2C86DFA}" type="parTrans" cxnId="{D4100666-F3BD-4584-B9C1-728F8D7DC5F9}">
      <dgm:prSet/>
      <dgm:spPr/>
      <dgm:t>
        <a:bodyPr/>
        <a:lstStyle/>
        <a:p>
          <a:endParaRPr lang="en-US"/>
        </a:p>
      </dgm:t>
    </dgm:pt>
    <dgm:pt modelId="{C16BB1F4-0674-4E44-8A99-4707035445C2}" type="sibTrans" cxnId="{D4100666-F3BD-4584-B9C1-728F8D7DC5F9}">
      <dgm:prSet/>
      <dgm:spPr/>
      <dgm:t>
        <a:bodyPr/>
        <a:lstStyle/>
        <a:p>
          <a:endParaRPr lang="en-US"/>
        </a:p>
      </dgm:t>
    </dgm:pt>
    <dgm:pt modelId="{0530F65C-6EB9-40E0-9EF4-680EBBE71CD7}">
      <dgm:prSet/>
      <dgm:spPr/>
      <dgm:t>
        <a:bodyPr/>
        <a:lstStyle/>
        <a:p>
          <a:pPr>
            <a:lnSpc>
              <a:spcPct val="100000"/>
            </a:lnSpc>
            <a:defRPr cap="all"/>
          </a:pPr>
          <a:r>
            <a:rPr lang="en-US" dirty="0">
              <a:solidFill>
                <a:schemeClr val="tx2"/>
              </a:solidFill>
              <a:latin typeface="Arial" panose="020B0604020202020204" pitchFamily="34" charset="0"/>
              <a:cs typeface="Arial" panose="020B0604020202020204" pitchFamily="34" charset="0"/>
            </a:rPr>
            <a:t>Term and preterm - Hat</a:t>
          </a:r>
        </a:p>
      </dgm:t>
    </dgm:pt>
    <dgm:pt modelId="{9FA3E7B9-AD56-40CA-9DB6-DC159114C5B5}" type="parTrans" cxnId="{871EC333-EF05-45C0-98D6-58F0491C6B50}">
      <dgm:prSet/>
      <dgm:spPr/>
      <dgm:t>
        <a:bodyPr/>
        <a:lstStyle/>
        <a:p>
          <a:endParaRPr lang="en-US"/>
        </a:p>
      </dgm:t>
    </dgm:pt>
    <dgm:pt modelId="{8D9BD290-C999-4F5C-BC9E-D16B35E7C13D}" type="sibTrans" cxnId="{871EC333-EF05-45C0-98D6-58F0491C6B50}">
      <dgm:prSet/>
      <dgm:spPr/>
      <dgm:t>
        <a:bodyPr/>
        <a:lstStyle/>
        <a:p>
          <a:endParaRPr lang="en-US"/>
        </a:p>
      </dgm:t>
    </dgm:pt>
    <dgm:pt modelId="{D4037ADF-DBE7-406B-A3AB-ABC370608B8A}">
      <dgm:prSet/>
      <dgm:spPr/>
      <dgm:t>
        <a:bodyPr/>
        <a:lstStyle/>
        <a:p>
          <a:pPr>
            <a:lnSpc>
              <a:spcPct val="100000"/>
            </a:lnSpc>
            <a:defRPr cap="all"/>
          </a:pPr>
          <a:r>
            <a:rPr lang="en-US" dirty="0">
              <a:solidFill>
                <a:schemeClr val="tx2"/>
              </a:solidFill>
              <a:latin typeface="Arial" panose="020B0604020202020204" pitchFamily="34" charset="0"/>
              <a:cs typeface="Arial" panose="020B0604020202020204" pitchFamily="34" charset="0"/>
            </a:rPr>
            <a:t>Preterm</a:t>
          </a:r>
          <a:r>
            <a:rPr lang="en-US" dirty="0">
              <a:solidFill>
                <a:schemeClr val="tx2"/>
              </a:solidFill>
            </a:rPr>
            <a:t> - plastic Bag &lt;30 weeks, &lt;1.4 kg</a:t>
          </a:r>
        </a:p>
      </dgm:t>
    </dgm:pt>
    <dgm:pt modelId="{BAE4F999-1DC4-4366-B6A3-3FF8F00597B6}" type="parTrans" cxnId="{11D2031C-D78C-4A9B-96AC-7265E29963DC}">
      <dgm:prSet/>
      <dgm:spPr/>
      <dgm:t>
        <a:bodyPr/>
        <a:lstStyle/>
        <a:p>
          <a:endParaRPr lang="en-US"/>
        </a:p>
      </dgm:t>
    </dgm:pt>
    <dgm:pt modelId="{D784BF9E-DDDC-4639-8460-3EBDAE880BFC}" type="sibTrans" cxnId="{11D2031C-D78C-4A9B-96AC-7265E29963DC}">
      <dgm:prSet/>
      <dgm:spPr/>
      <dgm:t>
        <a:bodyPr/>
        <a:lstStyle/>
        <a:p>
          <a:endParaRPr lang="en-US"/>
        </a:p>
      </dgm:t>
    </dgm:pt>
    <dgm:pt modelId="{04E0763C-7217-40AF-B78A-98F7A9E00E57}">
      <dgm:prSet/>
      <dgm:spPr/>
      <dgm:t>
        <a:bodyPr/>
        <a:lstStyle/>
        <a:p>
          <a:pPr>
            <a:lnSpc>
              <a:spcPct val="100000"/>
            </a:lnSpc>
            <a:defRPr cap="all"/>
          </a:pPr>
          <a:r>
            <a:rPr lang="en-US" dirty="0">
              <a:solidFill>
                <a:schemeClr val="tx2"/>
              </a:solidFill>
              <a:latin typeface="Arial" panose="020B0604020202020204" pitchFamily="34" charset="0"/>
              <a:cs typeface="Arial" panose="020B0604020202020204" pitchFamily="34" charset="0"/>
            </a:rPr>
            <a:t>Preterm - </a:t>
          </a:r>
          <a:r>
            <a:rPr lang="en-US" dirty="0" err="1">
              <a:solidFill>
                <a:schemeClr val="tx2"/>
              </a:solidFill>
              <a:latin typeface="Arial" panose="020B0604020202020204" pitchFamily="34" charset="0"/>
              <a:cs typeface="Arial" panose="020B0604020202020204" pitchFamily="34" charset="0"/>
            </a:rPr>
            <a:t>Transepidermal</a:t>
          </a:r>
          <a:r>
            <a:rPr lang="en-US" dirty="0">
              <a:solidFill>
                <a:schemeClr val="tx2"/>
              </a:solidFill>
              <a:latin typeface="Arial" panose="020B0604020202020204" pitchFamily="34" charset="0"/>
              <a:cs typeface="Arial" panose="020B0604020202020204" pitchFamily="34" charset="0"/>
            </a:rPr>
            <a:t> water loss - reduced by humidity </a:t>
          </a:r>
        </a:p>
      </dgm:t>
    </dgm:pt>
    <dgm:pt modelId="{163492C6-52B8-44A4-A9F9-5161BEA3DAF5}" type="parTrans" cxnId="{C24E42A8-6F6F-49AF-B4C8-C6A6406B59AE}">
      <dgm:prSet/>
      <dgm:spPr/>
      <dgm:t>
        <a:bodyPr/>
        <a:lstStyle/>
        <a:p>
          <a:endParaRPr lang="en-US"/>
        </a:p>
      </dgm:t>
    </dgm:pt>
    <dgm:pt modelId="{C6550F3A-493E-4A3B-86DC-117D9BBE3705}" type="sibTrans" cxnId="{C24E42A8-6F6F-49AF-B4C8-C6A6406B59AE}">
      <dgm:prSet/>
      <dgm:spPr/>
      <dgm:t>
        <a:bodyPr/>
        <a:lstStyle/>
        <a:p>
          <a:endParaRPr lang="en-US"/>
        </a:p>
      </dgm:t>
    </dgm:pt>
    <dgm:pt modelId="{5FB99BD2-DAFB-49DC-BEF2-418DE20487BB}" type="pres">
      <dgm:prSet presAssocID="{6DE548DC-7440-4527-967E-310D69AB5638}" presName="root" presStyleCnt="0">
        <dgm:presLayoutVars>
          <dgm:dir/>
          <dgm:resizeHandles val="exact"/>
        </dgm:presLayoutVars>
      </dgm:prSet>
      <dgm:spPr/>
    </dgm:pt>
    <dgm:pt modelId="{D8A4D6EB-D95D-40B2-B7CD-97197F7B73C0}" type="pres">
      <dgm:prSet presAssocID="{C73CCD44-E778-45A1-8802-6B6F1EE35243}" presName="compNode" presStyleCnt="0"/>
      <dgm:spPr/>
    </dgm:pt>
    <dgm:pt modelId="{5DF4E2C2-BA12-45A4-AF09-1B54340DDE97}" type="pres">
      <dgm:prSet presAssocID="{C73CCD44-E778-45A1-8802-6B6F1EE35243}" presName="iconBgRect" presStyleLbl="bgShp" presStyleIdx="0" presStyleCnt="4"/>
      <dgm:spPr/>
    </dgm:pt>
    <dgm:pt modelId="{AC6CC482-F769-4548-95C4-1B072AFA4FC2}" type="pres">
      <dgm:prSet presAssocID="{C73CCD44-E778-45A1-8802-6B6F1EE3524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wel"/>
        </a:ext>
      </dgm:extLst>
    </dgm:pt>
    <dgm:pt modelId="{5EF3A17E-DBCA-4B1B-ABCF-2A847830D3B7}" type="pres">
      <dgm:prSet presAssocID="{C73CCD44-E778-45A1-8802-6B6F1EE35243}" presName="spaceRect" presStyleCnt="0"/>
      <dgm:spPr/>
    </dgm:pt>
    <dgm:pt modelId="{DAD7C824-3BAE-4D81-B5A3-779E0370346A}" type="pres">
      <dgm:prSet presAssocID="{C73CCD44-E778-45A1-8802-6B6F1EE35243}" presName="textRect" presStyleLbl="revTx" presStyleIdx="0" presStyleCnt="4">
        <dgm:presLayoutVars>
          <dgm:chMax val="1"/>
          <dgm:chPref val="1"/>
        </dgm:presLayoutVars>
      </dgm:prSet>
      <dgm:spPr/>
    </dgm:pt>
    <dgm:pt modelId="{B48820B7-254F-4BFB-8B79-EDD15269CDC6}" type="pres">
      <dgm:prSet presAssocID="{C16BB1F4-0674-4E44-8A99-4707035445C2}" presName="sibTrans" presStyleCnt="0"/>
      <dgm:spPr/>
    </dgm:pt>
    <dgm:pt modelId="{606D8557-55CE-4ED1-B1BB-E021E31CB675}" type="pres">
      <dgm:prSet presAssocID="{0530F65C-6EB9-40E0-9EF4-680EBBE71CD7}" presName="compNode" presStyleCnt="0"/>
      <dgm:spPr/>
    </dgm:pt>
    <dgm:pt modelId="{A2201DDC-C115-49C4-B4C9-6D2DE18C5FBB}" type="pres">
      <dgm:prSet presAssocID="{0530F65C-6EB9-40E0-9EF4-680EBBE71CD7}" presName="iconBgRect" presStyleLbl="bgShp" presStyleIdx="1" presStyleCnt="4"/>
      <dgm:spPr/>
    </dgm:pt>
    <dgm:pt modelId="{E48BA1D6-A6A9-43BF-88A1-923FCB9A46E7}" type="pres">
      <dgm:prSet presAssocID="{0530F65C-6EB9-40E0-9EF4-680EBBE71C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rty hat"/>
        </a:ext>
      </dgm:extLst>
    </dgm:pt>
    <dgm:pt modelId="{EF8775AB-5EDF-403F-814E-F8C156686CCB}" type="pres">
      <dgm:prSet presAssocID="{0530F65C-6EB9-40E0-9EF4-680EBBE71CD7}" presName="spaceRect" presStyleCnt="0"/>
      <dgm:spPr/>
    </dgm:pt>
    <dgm:pt modelId="{E3760C99-699D-447A-9E5E-202BFCEC5CF6}" type="pres">
      <dgm:prSet presAssocID="{0530F65C-6EB9-40E0-9EF4-680EBBE71CD7}" presName="textRect" presStyleLbl="revTx" presStyleIdx="1" presStyleCnt="4">
        <dgm:presLayoutVars>
          <dgm:chMax val="1"/>
          <dgm:chPref val="1"/>
        </dgm:presLayoutVars>
      </dgm:prSet>
      <dgm:spPr/>
    </dgm:pt>
    <dgm:pt modelId="{C6748722-52D5-4669-AC40-411B6FB7B602}" type="pres">
      <dgm:prSet presAssocID="{8D9BD290-C999-4F5C-BC9E-D16B35E7C13D}" presName="sibTrans" presStyleCnt="0"/>
      <dgm:spPr/>
    </dgm:pt>
    <dgm:pt modelId="{75B4ADD3-178B-47AA-B894-FDFB0127DDB6}" type="pres">
      <dgm:prSet presAssocID="{D4037ADF-DBE7-406B-A3AB-ABC370608B8A}" presName="compNode" presStyleCnt="0"/>
      <dgm:spPr/>
    </dgm:pt>
    <dgm:pt modelId="{8F743917-3D4E-4459-AAC6-A7767D45B0E4}" type="pres">
      <dgm:prSet presAssocID="{D4037ADF-DBE7-406B-A3AB-ABC370608B8A}" presName="iconBgRect" presStyleLbl="bgShp" presStyleIdx="2" presStyleCnt="4"/>
      <dgm:spPr/>
    </dgm:pt>
    <dgm:pt modelId="{66BE5D2B-4AAA-4F65-96D9-5F1B40E8DFE2}" type="pres">
      <dgm:prSet presAssocID="{D4037ADF-DBE7-406B-A3AB-ABC370608B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hopping bag"/>
        </a:ext>
      </dgm:extLst>
    </dgm:pt>
    <dgm:pt modelId="{74581E9D-5295-4DC9-9ADE-E0CD9754B18E}" type="pres">
      <dgm:prSet presAssocID="{D4037ADF-DBE7-406B-A3AB-ABC370608B8A}" presName="spaceRect" presStyleCnt="0"/>
      <dgm:spPr/>
    </dgm:pt>
    <dgm:pt modelId="{FBA0CCB1-294A-487C-8EBB-FF010A89BD43}" type="pres">
      <dgm:prSet presAssocID="{D4037ADF-DBE7-406B-A3AB-ABC370608B8A}" presName="textRect" presStyleLbl="revTx" presStyleIdx="2" presStyleCnt="4">
        <dgm:presLayoutVars>
          <dgm:chMax val="1"/>
          <dgm:chPref val="1"/>
        </dgm:presLayoutVars>
      </dgm:prSet>
      <dgm:spPr/>
    </dgm:pt>
    <dgm:pt modelId="{40EF6F85-BB4A-4F83-9FD5-6EDAA747B84E}" type="pres">
      <dgm:prSet presAssocID="{D784BF9E-DDDC-4639-8460-3EBDAE880BFC}" presName="sibTrans" presStyleCnt="0"/>
      <dgm:spPr/>
    </dgm:pt>
    <dgm:pt modelId="{5A86097D-CC62-4628-9F7B-1CFA1D0D3A57}" type="pres">
      <dgm:prSet presAssocID="{04E0763C-7217-40AF-B78A-98F7A9E00E57}" presName="compNode" presStyleCnt="0"/>
      <dgm:spPr/>
    </dgm:pt>
    <dgm:pt modelId="{45F4A0EF-6F14-4B71-AF78-9A8CEC16DF02}" type="pres">
      <dgm:prSet presAssocID="{04E0763C-7217-40AF-B78A-98F7A9E00E57}" presName="iconBgRect" presStyleLbl="bgShp" presStyleIdx="3" presStyleCnt="4"/>
      <dgm:spPr/>
    </dgm:pt>
    <dgm:pt modelId="{F7015FB8-938B-4298-BA9B-152DFE0B2264}" type="pres">
      <dgm:prSet presAssocID="{04E0763C-7217-40AF-B78A-98F7A9E00E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ain"/>
        </a:ext>
      </dgm:extLst>
    </dgm:pt>
    <dgm:pt modelId="{13A67BB1-CA7B-4FC1-8E87-37488913EB47}" type="pres">
      <dgm:prSet presAssocID="{04E0763C-7217-40AF-B78A-98F7A9E00E57}" presName="spaceRect" presStyleCnt="0"/>
      <dgm:spPr/>
    </dgm:pt>
    <dgm:pt modelId="{BC5F3494-83D1-46B0-AE39-F7A7F9904686}" type="pres">
      <dgm:prSet presAssocID="{04E0763C-7217-40AF-B78A-98F7A9E00E57}" presName="textRect" presStyleLbl="revTx" presStyleIdx="3" presStyleCnt="4">
        <dgm:presLayoutVars>
          <dgm:chMax val="1"/>
          <dgm:chPref val="1"/>
        </dgm:presLayoutVars>
      </dgm:prSet>
      <dgm:spPr/>
    </dgm:pt>
  </dgm:ptLst>
  <dgm:cxnLst>
    <dgm:cxn modelId="{67542C08-99CE-44B8-871F-2A5C14FB4BD5}" type="presOf" srcId="{6DE548DC-7440-4527-967E-310D69AB5638}" destId="{5FB99BD2-DAFB-49DC-BEF2-418DE20487BB}" srcOrd="0" destOrd="0" presId="urn:microsoft.com/office/officeart/2018/5/layout/IconCircleLabelList"/>
    <dgm:cxn modelId="{11D2031C-D78C-4A9B-96AC-7265E29963DC}" srcId="{6DE548DC-7440-4527-967E-310D69AB5638}" destId="{D4037ADF-DBE7-406B-A3AB-ABC370608B8A}" srcOrd="2" destOrd="0" parTransId="{BAE4F999-1DC4-4366-B6A3-3FF8F00597B6}" sibTransId="{D784BF9E-DDDC-4639-8460-3EBDAE880BFC}"/>
    <dgm:cxn modelId="{871EC333-EF05-45C0-98D6-58F0491C6B50}" srcId="{6DE548DC-7440-4527-967E-310D69AB5638}" destId="{0530F65C-6EB9-40E0-9EF4-680EBBE71CD7}" srcOrd="1" destOrd="0" parTransId="{9FA3E7B9-AD56-40CA-9DB6-DC159114C5B5}" sibTransId="{8D9BD290-C999-4F5C-BC9E-D16B35E7C13D}"/>
    <dgm:cxn modelId="{941A435C-DF2E-46CC-9535-07609C6BD201}" type="presOf" srcId="{C73CCD44-E778-45A1-8802-6B6F1EE35243}" destId="{DAD7C824-3BAE-4D81-B5A3-779E0370346A}" srcOrd="0" destOrd="0" presId="urn:microsoft.com/office/officeart/2018/5/layout/IconCircleLabelList"/>
    <dgm:cxn modelId="{D4100666-F3BD-4584-B9C1-728F8D7DC5F9}" srcId="{6DE548DC-7440-4527-967E-310D69AB5638}" destId="{C73CCD44-E778-45A1-8802-6B6F1EE35243}" srcOrd="0" destOrd="0" parTransId="{BFF9E284-B954-416B-97D9-B04CA2C86DFA}" sibTransId="{C16BB1F4-0674-4E44-8A99-4707035445C2}"/>
    <dgm:cxn modelId="{DDCE8A75-073A-4DED-BFEF-CDD8F612D50D}" type="presOf" srcId="{04E0763C-7217-40AF-B78A-98F7A9E00E57}" destId="{BC5F3494-83D1-46B0-AE39-F7A7F9904686}" srcOrd="0" destOrd="0" presId="urn:microsoft.com/office/officeart/2018/5/layout/IconCircleLabelList"/>
    <dgm:cxn modelId="{7A393C84-F838-4716-8A32-CD33F92B99FD}" type="presOf" srcId="{D4037ADF-DBE7-406B-A3AB-ABC370608B8A}" destId="{FBA0CCB1-294A-487C-8EBB-FF010A89BD43}" srcOrd="0" destOrd="0" presId="urn:microsoft.com/office/officeart/2018/5/layout/IconCircleLabelList"/>
    <dgm:cxn modelId="{CBE343A3-F800-4FE3-BD2C-B91A8D7660B0}" type="presOf" srcId="{0530F65C-6EB9-40E0-9EF4-680EBBE71CD7}" destId="{E3760C99-699D-447A-9E5E-202BFCEC5CF6}" srcOrd="0" destOrd="0" presId="urn:microsoft.com/office/officeart/2018/5/layout/IconCircleLabelList"/>
    <dgm:cxn modelId="{C24E42A8-6F6F-49AF-B4C8-C6A6406B59AE}" srcId="{6DE548DC-7440-4527-967E-310D69AB5638}" destId="{04E0763C-7217-40AF-B78A-98F7A9E00E57}" srcOrd="3" destOrd="0" parTransId="{163492C6-52B8-44A4-A9F9-5161BEA3DAF5}" sibTransId="{C6550F3A-493E-4A3B-86DC-117D9BBE3705}"/>
    <dgm:cxn modelId="{DE795D49-CAC7-4222-B12C-AF5BD5E15348}" type="presParOf" srcId="{5FB99BD2-DAFB-49DC-BEF2-418DE20487BB}" destId="{D8A4D6EB-D95D-40B2-B7CD-97197F7B73C0}" srcOrd="0" destOrd="0" presId="urn:microsoft.com/office/officeart/2018/5/layout/IconCircleLabelList"/>
    <dgm:cxn modelId="{274D02AE-CF88-454C-A5AC-540ADC6CA95A}" type="presParOf" srcId="{D8A4D6EB-D95D-40B2-B7CD-97197F7B73C0}" destId="{5DF4E2C2-BA12-45A4-AF09-1B54340DDE97}" srcOrd="0" destOrd="0" presId="urn:microsoft.com/office/officeart/2018/5/layout/IconCircleLabelList"/>
    <dgm:cxn modelId="{0F0ECE05-9FEA-4D3C-9EAA-8666947B4842}" type="presParOf" srcId="{D8A4D6EB-D95D-40B2-B7CD-97197F7B73C0}" destId="{AC6CC482-F769-4548-95C4-1B072AFA4FC2}" srcOrd="1" destOrd="0" presId="urn:microsoft.com/office/officeart/2018/5/layout/IconCircleLabelList"/>
    <dgm:cxn modelId="{C46D6AFA-725C-45ED-AACB-688704952682}" type="presParOf" srcId="{D8A4D6EB-D95D-40B2-B7CD-97197F7B73C0}" destId="{5EF3A17E-DBCA-4B1B-ABCF-2A847830D3B7}" srcOrd="2" destOrd="0" presId="urn:microsoft.com/office/officeart/2018/5/layout/IconCircleLabelList"/>
    <dgm:cxn modelId="{1ABFB776-B35E-48AA-A8AF-1A4C7F33805E}" type="presParOf" srcId="{D8A4D6EB-D95D-40B2-B7CD-97197F7B73C0}" destId="{DAD7C824-3BAE-4D81-B5A3-779E0370346A}" srcOrd="3" destOrd="0" presId="urn:microsoft.com/office/officeart/2018/5/layout/IconCircleLabelList"/>
    <dgm:cxn modelId="{E0253DF6-7455-480B-AB33-01608A023673}" type="presParOf" srcId="{5FB99BD2-DAFB-49DC-BEF2-418DE20487BB}" destId="{B48820B7-254F-4BFB-8B79-EDD15269CDC6}" srcOrd="1" destOrd="0" presId="urn:microsoft.com/office/officeart/2018/5/layout/IconCircleLabelList"/>
    <dgm:cxn modelId="{9A1B7266-9AFF-4CC0-8007-D10E33CC8F1C}" type="presParOf" srcId="{5FB99BD2-DAFB-49DC-BEF2-418DE20487BB}" destId="{606D8557-55CE-4ED1-B1BB-E021E31CB675}" srcOrd="2" destOrd="0" presId="urn:microsoft.com/office/officeart/2018/5/layout/IconCircleLabelList"/>
    <dgm:cxn modelId="{9C51D235-B62A-4ABF-8B2D-8C0838725ED3}" type="presParOf" srcId="{606D8557-55CE-4ED1-B1BB-E021E31CB675}" destId="{A2201DDC-C115-49C4-B4C9-6D2DE18C5FBB}" srcOrd="0" destOrd="0" presId="urn:microsoft.com/office/officeart/2018/5/layout/IconCircleLabelList"/>
    <dgm:cxn modelId="{114903F4-8A13-4C1C-9666-453CE27A7CF6}" type="presParOf" srcId="{606D8557-55CE-4ED1-B1BB-E021E31CB675}" destId="{E48BA1D6-A6A9-43BF-88A1-923FCB9A46E7}" srcOrd="1" destOrd="0" presId="urn:microsoft.com/office/officeart/2018/5/layout/IconCircleLabelList"/>
    <dgm:cxn modelId="{33827188-499A-4F78-9D7B-6C0290A1A3DA}" type="presParOf" srcId="{606D8557-55CE-4ED1-B1BB-E021E31CB675}" destId="{EF8775AB-5EDF-403F-814E-F8C156686CCB}" srcOrd="2" destOrd="0" presId="urn:microsoft.com/office/officeart/2018/5/layout/IconCircleLabelList"/>
    <dgm:cxn modelId="{7A97293A-C010-4C2F-AAEA-510C66DE23D4}" type="presParOf" srcId="{606D8557-55CE-4ED1-B1BB-E021E31CB675}" destId="{E3760C99-699D-447A-9E5E-202BFCEC5CF6}" srcOrd="3" destOrd="0" presId="urn:microsoft.com/office/officeart/2018/5/layout/IconCircleLabelList"/>
    <dgm:cxn modelId="{A5A9B7F1-2331-4DE4-979E-17617C7BE42F}" type="presParOf" srcId="{5FB99BD2-DAFB-49DC-BEF2-418DE20487BB}" destId="{C6748722-52D5-4669-AC40-411B6FB7B602}" srcOrd="3" destOrd="0" presId="urn:microsoft.com/office/officeart/2018/5/layout/IconCircleLabelList"/>
    <dgm:cxn modelId="{9DBE94DE-7CE6-4B32-99B7-F978BF65F24C}" type="presParOf" srcId="{5FB99BD2-DAFB-49DC-BEF2-418DE20487BB}" destId="{75B4ADD3-178B-47AA-B894-FDFB0127DDB6}" srcOrd="4" destOrd="0" presId="urn:microsoft.com/office/officeart/2018/5/layout/IconCircleLabelList"/>
    <dgm:cxn modelId="{277A63E8-9B62-48A3-BDE2-E68DC53333B4}" type="presParOf" srcId="{75B4ADD3-178B-47AA-B894-FDFB0127DDB6}" destId="{8F743917-3D4E-4459-AAC6-A7767D45B0E4}" srcOrd="0" destOrd="0" presId="urn:microsoft.com/office/officeart/2018/5/layout/IconCircleLabelList"/>
    <dgm:cxn modelId="{7453554E-09FA-40B1-A1BB-6EC780A89207}" type="presParOf" srcId="{75B4ADD3-178B-47AA-B894-FDFB0127DDB6}" destId="{66BE5D2B-4AAA-4F65-96D9-5F1B40E8DFE2}" srcOrd="1" destOrd="0" presId="urn:microsoft.com/office/officeart/2018/5/layout/IconCircleLabelList"/>
    <dgm:cxn modelId="{80EBD418-6FDF-4C7D-A56F-77CCDA76C511}" type="presParOf" srcId="{75B4ADD3-178B-47AA-B894-FDFB0127DDB6}" destId="{74581E9D-5295-4DC9-9ADE-E0CD9754B18E}" srcOrd="2" destOrd="0" presId="urn:microsoft.com/office/officeart/2018/5/layout/IconCircleLabelList"/>
    <dgm:cxn modelId="{5DE70F54-91FB-4903-B34C-8BC8002722D1}" type="presParOf" srcId="{75B4ADD3-178B-47AA-B894-FDFB0127DDB6}" destId="{FBA0CCB1-294A-487C-8EBB-FF010A89BD43}" srcOrd="3" destOrd="0" presId="urn:microsoft.com/office/officeart/2018/5/layout/IconCircleLabelList"/>
    <dgm:cxn modelId="{E49B9638-79BB-48DF-A31D-7CD1BE9D4F06}" type="presParOf" srcId="{5FB99BD2-DAFB-49DC-BEF2-418DE20487BB}" destId="{40EF6F85-BB4A-4F83-9FD5-6EDAA747B84E}" srcOrd="5" destOrd="0" presId="urn:microsoft.com/office/officeart/2018/5/layout/IconCircleLabelList"/>
    <dgm:cxn modelId="{1B1BE7CF-6EF4-4DE9-B144-25C18509A785}" type="presParOf" srcId="{5FB99BD2-DAFB-49DC-BEF2-418DE20487BB}" destId="{5A86097D-CC62-4628-9F7B-1CFA1D0D3A57}" srcOrd="6" destOrd="0" presId="urn:microsoft.com/office/officeart/2018/5/layout/IconCircleLabelList"/>
    <dgm:cxn modelId="{83203178-6E57-4218-A295-B09E667DE02C}" type="presParOf" srcId="{5A86097D-CC62-4628-9F7B-1CFA1D0D3A57}" destId="{45F4A0EF-6F14-4B71-AF78-9A8CEC16DF02}" srcOrd="0" destOrd="0" presId="urn:microsoft.com/office/officeart/2018/5/layout/IconCircleLabelList"/>
    <dgm:cxn modelId="{E341E79A-25EA-4822-99BF-09FDCC8C73C0}" type="presParOf" srcId="{5A86097D-CC62-4628-9F7B-1CFA1D0D3A57}" destId="{F7015FB8-938B-4298-BA9B-152DFE0B2264}" srcOrd="1" destOrd="0" presId="urn:microsoft.com/office/officeart/2018/5/layout/IconCircleLabelList"/>
    <dgm:cxn modelId="{4748FAF3-718B-43D1-B08D-1CDBEDDF2C4F}" type="presParOf" srcId="{5A86097D-CC62-4628-9F7B-1CFA1D0D3A57}" destId="{13A67BB1-CA7B-4FC1-8E87-37488913EB47}" srcOrd="2" destOrd="0" presId="urn:microsoft.com/office/officeart/2018/5/layout/IconCircleLabelList"/>
    <dgm:cxn modelId="{22C28BC2-79C2-4609-B808-DD94B3074A6D}" type="presParOf" srcId="{5A86097D-CC62-4628-9F7B-1CFA1D0D3A57}" destId="{BC5F3494-83D1-46B0-AE39-F7A7F9904686}"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5BBD90-6BEC-42C0-A34D-D04448B21A1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553FF52-3026-4D86-B751-50BCB2E5F1D1}">
      <dgm:prSet/>
      <dgm:spPr/>
      <dgm:t>
        <a:bodyPr/>
        <a:lstStyle/>
        <a:p>
          <a:r>
            <a:rPr lang="en-US" dirty="0">
              <a:latin typeface="Arial" panose="020B0604020202020204" pitchFamily="34" charset="0"/>
              <a:cs typeface="Arial" panose="020B0604020202020204" pitchFamily="34" charset="0"/>
            </a:rPr>
            <a:t>Plastic bag at delivery</a:t>
          </a:r>
        </a:p>
      </dgm:t>
    </dgm:pt>
    <dgm:pt modelId="{77A97903-DACA-49BC-943F-B0FE841750FE}" type="parTrans" cxnId="{EA790F62-C6AE-438F-B207-2C1B36D82E3B}">
      <dgm:prSet/>
      <dgm:spPr/>
      <dgm:t>
        <a:bodyPr/>
        <a:lstStyle/>
        <a:p>
          <a:endParaRPr lang="en-US"/>
        </a:p>
      </dgm:t>
    </dgm:pt>
    <dgm:pt modelId="{D7AE03CF-DB51-4B1D-A83F-3B8CE3C4BCF3}" type="sibTrans" cxnId="{EA790F62-C6AE-438F-B207-2C1B36D82E3B}">
      <dgm:prSet/>
      <dgm:spPr/>
      <dgm:t>
        <a:bodyPr/>
        <a:lstStyle/>
        <a:p>
          <a:endParaRPr lang="en-US"/>
        </a:p>
      </dgm:t>
    </dgm:pt>
    <dgm:pt modelId="{41263B5D-04A9-4C0E-AE2A-F7F40F47C150}">
      <dgm:prSet/>
      <dgm:spPr/>
      <dgm:t>
        <a:bodyPr/>
        <a:lstStyle/>
        <a:p>
          <a:r>
            <a:rPr lang="en-US" dirty="0">
              <a:latin typeface="Arial" panose="020B0604020202020204" pitchFamily="34" charset="0"/>
              <a:cs typeface="Arial" panose="020B0604020202020204" pitchFamily="34" charset="0"/>
            </a:rPr>
            <a:t>On </a:t>
          </a:r>
          <a:r>
            <a:rPr lang="en-US" dirty="0" err="1">
              <a:latin typeface="Arial" panose="020B0604020202020204" pitchFamily="34" charset="0"/>
              <a:cs typeface="Arial" panose="020B0604020202020204" pitchFamily="34" charset="0"/>
            </a:rPr>
            <a:t>rescuscitaire</a:t>
          </a:r>
          <a:r>
            <a:rPr lang="en-US" dirty="0">
              <a:latin typeface="Arial" panose="020B0604020202020204" pitchFamily="34" charset="0"/>
              <a:cs typeface="Arial" panose="020B0604020202020204" pitchFamily="34" charset="0"/>
            </a:rPr>
            <a:t> under radiant heater at delivery</a:t>
          </a:r>
        </a:p>
      </dgm:t>
    </dgm:pt>
    <dgm:pt modelId="{23F3279C-8276-4FB9-B479-7FC7B588DD03}" type="parTrans" cxnId="{E750BEFA-F9C0-421B-8107-BFBCB3F14186}">
      <dgm:prSet/>
      <dgm:spPr/>
      <dgm:t>
        <a:bodyPr/>
        <a:lstStyle/>
        <a:p>
          <a:endParaRPr lang="en-US"/>
        </a:p>
      </dgm:t>
    </dgm:pt>
    <dgm:pt modelId="{A6D5D108-7FF4-41F5-92A0-E61792536FC3}" type="sibTrans" cxnId="{E750BEFA-F9C0-421B-8107-BFBCB3F14186}">
      <dgm:prSet/>
      <dgm:spPr/>
      <dgm:t>
        <a:bodyPr/>
        <a:lstStyle/>
        <a:p>
          <a:endParaRPr lang="en-US"/>
        </a:p>
      </dgm:t>
    </dgm:pt>
    <dgm:pt modelId="{38C25350-4229-448F-944B-FC1085DE5B9B}">
      <dgm:prSet/>
      <dgm:spPr/>
      <dgm:t>
        <a:bodyPr/>
        <a:lstStyle/>
        <a:p>
          <a:r>
            <a:rPr lang="en-US" dirty="0">
              <a:latin typeface="Arial" panose="020B0604020202020204" pitchFamily="34" charset="0"/>
              <a:cs typeface="Arial" panose="020B0604020202020204" pitchFamily="34" charset="0"/>
            </a:rPr>
            <a:t>Pre warmed, humidified incubator ready on neonatal unit</a:t>
          </a:r>
        </a:p>
      </dgm:t>
    </dgm:pt>
    <dgm:pt modelId="{69F580B3-BAEF-4351-AE9F-ED37435E8181}" type="parTrans" cxnId="{77B5D685-EB71-4C4F-A699-D75414E7A3A8}">
      <dgm:prSet/>
      <dgm:spPr/>
      <dgm:t>
        <a:bodyPr/>
        <a:lstStyle/>
        <a:p>
          <a:endParaRPr lang="en-US"/>
        </a:p>
      </dgm:t>
    </dgm:pt>
    <dgm:pt modelId="{0AAFC86E-19DD-4926-AF36-5C7A3A54308D}" type="sibTrans" cxnId="{77B5D685-EB71-4C4F-A699-D75414E7A3A8}">
      <dgm:prSet/>
      <dgm:spPr/>
      <dgm:t>
        <a:bodyPr/>
        <a:lstStyle/>
        <a:p>
          <a:endParaRPr lang="en-US"/>
        </a:p>
      </dgm:t>
    </dgm:pt>
    <dgm:pt modelId="{85B813CE-E12E-41F7-8068-418F27B879D0}">
      <dgm:prSet/>
      <dgm:spPr/>
      <dgm:t>
        <a:bodyPr/>
        <a:lstStyle/>
        <a:p>
          <a:r>
            <a:rPr lang="en-US">
              <a:latin typeface="Arial" panose="020B0604020202020204" pitchFamily="34" charset="0"/>
              <a:cs typeface="Arial" panose="020B0604020202020204" pitchFamily="34" charset="0"/>
            </a:rPr>
            <a:t>Ensure delivery room at 26ºC</a:t>
          </a:r>
        </a:p>
      </dgm:t>
    </dgm:pt>
    <dgm:pt modelId="{D12C8DE0-38C5-453F-8D01-4F78D1E2055C}" type="parTrans" cxnId="{D2F9EA88-9121-409A-9BD0-AAA1B2ADD6AC}">
      <dgm:prSet/>
      <dgm:spPr/>
      <dgm:t>
        <a:bodyPr/>
        <a:lstStyle/>
        <a:p>
          <a:endParaRPr lang="en-US"/>
        </a:p>
      </dgm:t>
    </dgm:pt>
    <dgm:pt modelId="{3DA6603B-4404-4DBF-A0A9-ADD278205B70}" type="sibTrans" cxnId="{D2F9EA88-9121-409A-9BD0-AAA1B2ADD6AC}">
      <dgm:prSet/>
      <dgm:spPr/>
      <dgm:t>
        <a:bodyPr/>
        <a:lstStyle/>
        <a:p>
          <a:endParaRPr lang="en-US"/>
        </a:p>
      </dgm:t>
    </dgm:pt>
    <dgm:pt modelId="{A4817AA1-DE5E-41C4-AE8C-AF68EDCB45AE}">
      <dgm:prSet/>
      <dgm:spPr/>
      <dgm:t>
        <a:bodyPr/>
        <a:lstStyle/>
        <a:p>
          <a:r>
            <a:rPr lang="en-US">
              <a:latin typeface="Arial" panose="020B0604020202020204" pitchFamily="34" charset="0"/>
              <a:cs typeface="Arial" panose="020B0604020202020204" pitchFamily="34" charset="0"/>
            </a:rPr>
            <a:t>Dry in warm towel, remove wet towel and wrap in warm towel</a:t>
          </a:r>
        </a:p>
      </dgm:t>
    </dgm:pt>
    <dgm:pt modelId="{821CA479-8022-48D0-ACFD-0B4125B24122}" type="parTrans" cxnId="{A854B235-3D3A-4E8E-B371-23554CD3E870}">
      <dgm:prSet/>
      <dgm:spPr/>
      <dgm:t>
        <a:bodyPr/>
        <a:lstStyle/>
        <a:p>
          <a:endParaRPr lang="en-US"/>
        </a:p>
      </dgm:t>
    </dgm:pt>
    <dgm:pt modelId="{A95FA015-C55D-45CE-9300-CAF46D41165A}" type="sibTrans" cxnId="{A854B235-3D3A-4E8E-B371-23554CD3E870}">
      <dgm:prSet/>
      <dgm:spPr/>
      <dgm:t>
        <a:bodyPr/>
        <a:lstStyle/>
        <a:p>
          <a:endParaRPr lang="en-US"/>
        </a:p>
      </dgm:t>
    </dgm:pt>
    <dgm:pt modelId="{9E918F96-FDDC-4625-9499-E402EC2A10E6}">
      <dgm:prSet/>
      <dgm:spPr/>
      <dgm:t>
        <a:bodyPr/>
        <a:lstStyle/>
        <a:p>
          <a:r>
            <a:rPr lang="en-US">
              <a:latin typeface="Arial" panose="020B0604020202020204" pitchFamily="34" charset="0"/>
              <a:cs typeface="Arial" panose="020B0604020202020204" pitchFamily="34" charset="0"/>
            </a:rPr>
            <a:t>Transwarmer</a:t>
          </a:r>
        </a:p>
      </dgm:t>
    </dgm:pt>
    <dgm:pt modelId="{8394A8FE-B06E-4EC4-BF44-5B0A4899F9A0}" type="parTrans" cxnId="{88751FA7-BD97-4101-B6D8-4E2CC532328C}">
      <dgm:prSet/>
      <dgm:spPr/>
      <dgm:t>
        <a:bodyPr/>
        <a:lstStyle/>
        <a:p>
          <a:endParaRPr lang="en-US"/>
        </a:p>
      </dgm:t>
    </dgm:pt>
    <dgm:pt modelId="{796E41A9-8AA0-40C4-B3E8-27531D7AC8E3}" type="sibTrans" cxnId="{88751FA7-BD97-4101-B6D8-4E2CC532328C}">
      <dgm:prSet/>
      <dgm:spPr/>
      <dgm:t>
        <a:bodyPr/>
        <a:lstStyle/>
        <a:p>
          <a:endParaRPr lang="en-US"/>
        </a:p>
      </dgm:t>
    </dgm:pt>
    <dgm:pt modelId="{1AFA1E1E-D7D0-492C-A0DA-D1A7827F9749}">
      <dgm:prSet/>
      <dgm:spPr/>
      <dgm:t>
        <a:bodyPr/>
        <a:lstStyle/>
        <a:p>
          <a:r>
            <a:rPr lang="en-US" dirty="0">
              <a:latin typeface="Arial" panose="020B0604020202020204" pitchFamily="34" charset="0"/>
              <a:cs typeface="Arial" panose="020B0604020202020204" pitchFamily="34" charset="0"/>
            </a:rPr>
            <a:t>Skin to skin with parent</a:t>
          </a:r>
        </a:p>
      </dgm:t>
    </dgm:pt>
    <dgm:pt modelId="{FF475E92-77C5-486C-BA62-EAB08DB850A5}" type="parTrans" cxnId="{63378470-4E9E-4078-9108-67B89C1D21C4}">
      <dgm:prSet/>
      <dgm:spPr/>
      <dgm:t>
        <a:bodyPr/>
        <a:lstStyle/>
        <a:p>
          <a:endParaRPr lang="en-US"/>
        </a:p>
      </dgm:t>
    </dgm:pt>
    <dgm:pt modelId="{3C084EEA-A9C0-43E4-A7E4-0753788F5D42}" type="sibTrans" cxnId="{63378470-4E9E-4078-9108-67B89C1D21C4}">
      <dgm:prSet/>
      <dgm:spPr/>
      <dgm:t>
        <a:bodyPr/>
        <a:lstStyle/>
        <a:p>
          <a:endParaRPr lang="en-US"/>
        </a:p>
      </dgm:t>
    </dgm:pt>
    <dgm:pt modelId="{23B1E6BB-0F48-4A16-962A-5EE2A8FE33ED}">
      <dgm:prSet/>
      <dgm:spPr/>
      <dgm:t>
        <a:bodyPr/>
        <a:lstStyle/>
        <a:p>
          <a:r>
            <a:rPr lang="en-US">
              <a:latin typeface="Arial" panose="020B0604020202020204" pitchFamily="34" charset="0"/>
              <a:cs typeface="Arial" panose="020B0604020202020204" pitchFamily="34" charset="0"/>
            </a:rPr>
            <a:t>Hat</a:t>
          </a:r>
        </a:p>
      </dgm:t>
    </dgm:pt>
    <dgm:pt modelId="{2C093AA6-BBF8-49C7-9BBA-71B9D1B87D2E}" type="parTrans" cxnId="{D3D21C56-D41D-4999-BDE6-59F3AA355A8D}">
      <dgm:prSet/>
      <dgm:spPr/>
      <dgm:t>
        <a:bodyPr/>
        <a:lstStyle/>
        <a:p>
          <a:endParaRPr lang="en-US"/>
        </a:p>
      </dgm:t>
    </dgm:pt>
    <dgm:pt modelId="{0A4E9AA7-EDAA-41C9-804F-AA3ABB9B8A1F}" type="sibTrans" cxnId="{D3D21C56-D41D-4999-BDE6-59F3AA355A8D}">
      <dgm:prSet/>
      <dgm:spPr/>
      <dgm:t>
        <a:bodyPr/>
        <a:lstStyle/>
        <a:p>
          <a:endParaRPr lang="en-US"/>
        </a:p>
      </dgm:t>
    </dgm:pt>
    <dgm:pt modelId="{A3E15C1E-9ECA-4FB5-9979-194ABCCDFE28}">
      <dgm:prSet/>
      <dgm:spPr/>
      <dgm:t>
        <a:bodyPr/>
        <a:lstStyle/>
        <a:p>
          <a:r>
            <a:rPr lang="en-US">
              <a:latin typeface="Arial" panose="020B0604020202020204" pitchFamily="34" charset="0"/>
              <a:cs typeface="Arial" panose="020B0604020202020204" pitchFamily="34" charset="0"/>
            </a:rPr>
            <a:t>Ensure no draughts in room</a:t>
          </a:r>
        </a:p>
      </dgm:t>
    </dgm:pt>
    <dgm:pt modelId="{691088B8-B041-43F8-8873-5CBEBC00975A}" type="parTrans" cxnId="{70168049-C56F-4D72-9157-D6102D8F92D3}">
      <dgm:prSet/>
      <dgm:spPr/>
      <dgm:t>
        <a:bodyPr/>
        <a:lstStyle/>
        <a:p>
          <a:endParaRPr lang="en-US"/>
        </a:p>
      </dgm:t>
    </dgm:pt>
    <dgm:pt modelId="{A8562A3F-BD86-484B-BE0F-1A7092650315}" type="sibTrans" cxnId="{70168049-C56F-4D72-9157-D6102D8F92D3}">
      <dgm:prSet/>
      <dgm:spPr/>
      <dgm:t>
        <a:bodyPr/>
        <a:lstStyle/>
        <a:p>
          <a:endParaRPr lang="en-US"/>
        </a:p>
      </dgm:t>
    </dgm:pt>
    <dgm:pt modelId="{7386416C-4C83-4D71-B2A1-37958E4F76AC}">
      <dgm:prSet/>
      <dgm:spPr/>
      <dgm:t>
        <a:bodyPr/>
        <a:lstStyle/>
        <a:p>
          <a:r>
            <a:rPr lang="en-GB" dirty="0">
              <a:latin typeface="Arial" panose="020B0604020202020204" pitchFamily="34" charset="0"/>
              <a:cs typeface="Arial" panose="020B0604020202020204" pitchFamily="34" charset="0"/>
            </a:rPr>
            <a:t>Minimal handling where possible (after initial lines etc)</a:t>
          </a:r>
        </a:p>
      </dgm:t>
    </dgm:pt>
    <dgm:pt modelId="{59EE36E7-E061-4D07-8D0A-7B287D2B8C74}" type="parTrans" cxnId="{35469341-FEF6-42B7-BEE7-F2F37B51F754}">
      <dgm:prSet/>
      <dgm:spPr/>
      <dgm:t>
        <a:bodyPr/>
        <a:lstStyle/>
        <a:p>
          <a:endParaRPr lang="en-GB"/>
        </a:p>
      </dgm:t>
    </dgm:pt>
    <dgm:pt modelId="{4582C987-07E7-482F-BD9A-A5924077B8D2}" type="sibTrans" cxnId="{35469341-FEF6-42B7-BEE7-F2F37B51F754}">
      <dgm:prSet/>
      <dgm:spPr/>
      <dgm:t>
        <a:bodyPr/>
        <a:lstStyle/>
        <a:p>
          <a:endParaRPr lang="en-GB"/>
        </a:p>
      </dgm:t>
    </dgm:pt>
    <dgm:pt modelId="{87FAF7AA-B711-4FB7-92DA-56F083D4EAF6}" type="pres">
      <dgm:prSet presAssocID="{ED5BBD90-6BEC-42C0-A34D-D04448B21A1F}" presName="diagram" presStyleCnt="0">
        <dgm:presLayoutVars>
          <dgm:dir/>
          <dgm:resizeHandles val="exact"/>
        </dgm:presLayoutVars>
      </dgm:prSet>
      <dgm:spPr/>
    </dgm:pt>
    <dgm:pt modelId="{653031ED-81D1-4400-92C6-E81E4C3F64D8}" type="pres">
      <dgm:prSet presAssocID="{A553FF52-3026-4D86-B751-50BCB2E5F1D1}" presName="node" presStyleLbl="node1" presStyleIdx="0" presStyleCnt="10">
        <dgm:presLayoutVars>
          <dgm:bulletEnabled val="1"/>
        </dgm:presLayoutVars>
      </dgm:prSet>
      <dgm:spPr/>
    </dgm:pt>
    <dgm:pt modelId="{60E0938F-1912-40ED-8A99-BFD4DFB7EC51}" type="pres">
      <dgm:prSet presAssocID="{D7AE03CF-DB51-4B1D-A83F-3B8CE3C4BCF3}" presName="sibTrans" presStyleCnt="0"/>
      <dgm:spPr/>
    </dgm:pt>
    <dgm:pt modelId="{8278FF2C-3726-41D7-9AE4-ECEC4AA9F360}" type="pres">
      <dgm:prSet presAssocID="{41263B5D-04A9-4C0E-AE2A-F7F40F47C150}" presName="node" presStyleLbl="node1" presStyleIdx="1" presStyleCnt="10">
        <dgm:presLayoutVars>
          <dgm:bulletEnabled val="1"/>
        </dgm:presLayoutVars>
      </dgm:prSet>
      <dgm:spPr/>
    </dgm:pt>
    <dgm:pt modelId="{5A11FB51-3C72-4D80-A261-51774D2DBF5D}" type="pres">
      <dgm:prSet presAssocID="{A6D5D108-7FF4-41F5-92A0-E61792536FC3}" presName="sibTrans" presStyleCnt="0"/>
      <dgm:spPr/>
    </dgm:pt>
    <dgm:pt modelId="{AFA7C39E-A4A0-4BE8-A74E-41D5C56264EF}" type="pres">
      <dgm:prSet presAssocID="{38C25350-4229-448F-944B-FC1085DE5B9B}" presName="node" presStyleLbl="node1" presStyleIdx="2" presStyleCnt="10">
        <dgm:presLayoutVars>
          <dgm:bulletEnabled val="1"/>
        </dgm:presLayoutVars>
      </dgm:prSet>
      <dgm:spPr/>
    </dgm:pt>
    <dgm:pt modelId="{747A9042-8174-4AFD-8887-7EDE81C3BAB1}" type="pres">
      <dgm:prSet presAssocID="{0AAFC86E-19DD-4926-AF36-5C7A3A54308D}" presName="sibTrans" presStyleCnt="0"/>
      <dgm:spPr/>
    </dgm:pt>
    <dgm:pt modelId="{ED3201D5-334A-48E2-9332-382836B2D2FD}" type="pres">
      <dgm:prSet presAssocID="{85B813CE-E12E-41F7-8068-418F27B879D0}" presName="node" presStyleLbl="node1" presStyleIdx="3" presStyleCnt="10">
        <dgm:presLayoutVars>
          <dgm:bulletEnabled val="1"/>
        </dgm:presLayoutVars>
      </dgm:prSet>
      <dgm:spPr/>
    </dgm:pt>
    <dgm:pt modelId="{E4299DD8-7A04-47BC-8AF0-7AB1D0BA9F68}" type="pres">
      <dgm:prSet presAssocID="{3DA6603B-4404-4DBF-A0A9-ADD278205B70}" presName="sibTrans" presStyleCnt="0"/>
      <dgm:spPr/>
    </dgm:pt>
    <dgm:pt modelId="{F15E8DB1-2226-4844-80EE-4D474D144F7B}" type="pres">
      <dgm:prSet presAssocID="{A4817AA1-DE5E-41C4-AE8C-AF68EDCB45AE}" presName="node" presStyleLbl="node1" presStyleIdx="4" presStyleCnt="10">
        <dgm:presLayoutVars>
          <dgm:bulletEnabled val="1"/>
        </dgm:presLayoutVars>
      </dgm:prSet>
      <dgm:spPr/>
    </dgm:pt>
    <dgm:pt modelId="{572C386C-4F02-4475-9C30-55C22482A640}" type="pres">
      <dgm:prSet presAssocID="{A95FA015-C55D-45CE-9300-CAF46D41165A}" presName="sibTrans" presStyleCnt="0"/>
      <dgm:spPr/>
    </dgm:pt>
    <dgm:pt modelId="{F91F7B04-D5E7-423A-A840-0FCD17A78750}" type="pres">
      <dgm:prSet presAssocID="{9E918F96-FDDC-4625-9499-E402EC2A10E6}" presName="node" presStyleLbl="node1" presStyleIdx="5" presStyleCnt="10">
        <dgm:presLayoutVars>
          <dgm:bulletEnabled val="1"/>
        </dgm:presLayoutVars>
      </dgm:prSet>
      <dgm:spPr/>
    </dgm:pt>
    <dgm:pt modelId="{C2E3EC67-B88E-4C6B-AD08-EC7030904060}" type="pres">
      <dgm:prSet presAssocID="{796E41A9-8AA0-40C4-B3E8-27531D7AC8E3}" presName="sibTrans" presStyleCnt="0"/>
      <dgm:spPr/>
    </dgm:pt>
    <dgm:pt modelId="{2C546C33-9339-44D7-BC3B-D16C169B61F3}" type="pres">
      <dgm:prSet presAssocID="{1AFA1E1E-D7D0-492C-A0DA-D1A7827F9749}" presName="node" presStyleLbl="node1" presStyleIdx="6" presStyleCnt="10">
        <dgm:presLayoutVars>
          <dgm:bulletEnabled val="1"/>
        </dgm:presLayoutVars>
      </dgm:prSet>
      <dgm:spPr/>
    </dgm:pt>
    <dgm:pt modelId="{9FC71A96-D0CC-402F-AA21-6923C495AD62}" type="pres">
      <dgm:prSet presAssocID="{3C084EEA-A9C0-43E4-A7E4-0753788F5D42}" presName="sibTrans" presStyleCnt="0"/>
      <dgm:spPr/>
    </dgm:pt>
    <dgm:pt modelId="{7CD19FF0-4E2F-4163-ABA7-55E70174F00A}" type="pres">
      <dgm:prSet presAssocID="{23B1E6BB-0F48-4A16-962A-5EE2A8FE33ED}" presName="node" presStyleLbl="node1" presStyleIdx="7" presStyleCnt="10">
        <dgm:presLayoutVars>
          <dgm:bulletEnabled val="1"/>
        </dgm:presLayoutVars>
      </dgm:prSet>
      <dgm:spPr/>
    </dgm:pt>
    <dgm:pt modelId="{0BA29E92-CA8C-4C81-AE16-67D72CEC9A42}" type="pres">
      <dgm:prSet presAssocID="{0A4E9AA7-EDAA-41C9-804F-AA3ABB9B8A1F}" presName="sibTrans" presStyleCnt="0"/>
      <dgm:spPr/>
    </dgm:pt>
    <dgm:pt modelId="{D514B9AD-859F-4127-BA4D-3FF05F5F2DF8}" type="pres">
      <dgm:prSet presAssocID="{A3E15C1E-9ECA-4FB5-9979-194ABCCDFE28}" presName="node" presStyleLbl="node1" presStyleIdx="8" presStyleCnt="10">
        <dgm:presLayoutVars>
          <dgm:bulletEnabled val="1"/>
        </dgm:presLayoutVars>
      </dgm:prSet>
      <dgm:spPr/>
    </dgm:pt>
    <dgm:pt modelId="{690D1DEA-ADC3-4411-9655-078B1E433DCD}" type="pres">
      <dgm:prSet presAssocID="{A8562A3F-BD86-484B-BE0F-1A7092650315}" presName="sibTrans" presStyleCnt="0"/>
      <dgm:spPr/>
    </dgm:pt>
    <dgm:pt modelId="{F47D2BEE-591E-4680-8360-654F97F34866}" type="pres">
      <dgm:prSet presAssocID="{7386416C-4C83-4D71-B2A1-37958E4F76AC}" presName="node" presStyleLbl="node1" presStyleIdx="9" presStyleCnt="10">
        <dgm:presLayoutVars>
          <dgm:bulletEnabled val="1"/>
        </dgm:presLayoutVars>
      </dgm:prSet>
      <dgm:spPr/>
    </dgm:pt>
  </dgm:ptLst>
  <dgm:cxnLst>
    <dgm:cxn modelId="{865EE40A-3A60-494A-B0FF-B281F34FCEC3}" type="presOf" srcId="{41263B5D-04A9-4C0E-AE2A-F7F40F47C150}" destId="{8278FF2C-3726-41D7-9AE4-ECEC4AA9F360}" srcOrd="0" destOrd="0" presId="urn:microsoft.com/office/officeart/2005/8/layout/default"/>
    <dgm:cxn modelId="{20A57D16-F77B-4ED5-86F5-B9975A21E6D0}" type="presOf" srcId="{85B813CE-E12E-41F7-8068-418F27B879D0}" destId="{ED3201D5-334A-48E2-9332-382836B2D2FD}" srcOrd="0" destOrd="0" presId="urn:microsoft.com/office/officeart/2005/8/layout/default"/>
    <dgm:cxn modelId="{8ED0A717-A9EA-4678-A078-0AF0E7EA52CC}" type="presOf" srcId="{A553FF52-3026-4D86-B751-50BCB2E5F1D1}" destId="{653031ED-81D1-4400-92C6-E81E4C3F64D8}" srcOrd="0" destOrd="0" presId="urn:microsoft.com/office/officeart/2005/8/layout/default"/>
    <dgm:cxn modelId="{890EC430-024F-4F01-8FBB-CA9BF23FCC35}" type="presOf" srcId="{ED5BBD90-6BEC-42C0-A34D-D04448B21A1F}" destId="{87FAF7AA-B711-4FB7-92DA-56F083D4EAF6}" srcOrd="0" destOrd="0" presId="urn:microsoft.com/office/officeart/2005/8/layout/default"/>
    <dgm:cxn modelId="{03325B35-6118-40D5-9481-792CD391F0A3}" type="presOf" srcId="{7386416C-4C83-4D71-B2A1-37958E4F76AC}" destId="{F47D2BEE-591E-4680-8360-654F97F34866}" srcOrd="0" destOrd="0" presId="urn:microsoft.com/office/officeart/2005/8/layout/default"/>
    <dgm:cxn modelId="{A854B235-3D3A-4E8E-B371-23554CD3E870}" srcId="{ED5BBD90-6BEC-42C0-A34D-D04448B21A1F}" destId="{A4817AA1-DE5E-41C4-AE8C-AF68EDCB45AE}" srcOrd="4" destOrd="0" parTransId="{821CA479-8022-48D0-ACFD-0B4125B24122}" sibTransId="{A95FA015-C55D-45CE-9300-CAF46D41165A}"/>
    <dgm:cxn modelId="{35469341-FEF6-42B7-BEE7-F2F37B51F754}" srcId="{ED5BBD90-6BEC-42C0-A34D-D04448B21A1F}" destId="{7386416C-4C83-4D71-B2A1-37958E4F76AC}" srcOrd="9" destOrd="0" parTransId="{59EE36E7-E061-4D07-8D0A-7B287D2B8C74}" sibTransId="{4582C987-07E7-482F-BD9A-A5924077B8D2}"/>
    <dgm:cxn modelId="{EA790F62-C6AE-438F-B207-2C1B36D82E3B}" srcId="{ED5BBD90-6BEC-42C0-A34D-D04448B21A1F}" destId="{A553FF52-3026-4D86-B751-50BCB2E5F1D1}" srcOrd="0" destOrd="0" parTransId="{77A97903-DACA-49BC-943F-B0FE841750FE}" sibTransId="{D7AE03CF-DB51-4B1D-A83F-3B8CE3C4BCF3}"/>
    <dgm:cxn modelId="{70168049-C56F-4D72-9157-D6102D8F92D3}" srcId="{ED5BBD90-6BEC-42C0-A34D-D04448B21A1F}" destId="{A3E15C1E-9ECA-4FB5-9979-194ABCCDFE28}" srcOrd="8" destOrd="0" parTransId="{691088B8-B041-43F8-8873-5CBEBC00975A}" sibTransId="{A8562A3F-BD86-484B-BE0F-1A7092650315}"/>
    <dgm:cxn modelId="{1B460570-1158-41E6-A2FA-617572203FF3}" type="presOf" srcId="{23B1E6BB-0F48-4A16-962A-5EE2A8FE33ED}" destId="{7CD19FF0-4E2F-4163-ABA7-55E70174F00A}" srcOrd="0" destOrd="0" presId="urn:microsoft.com/office/officeart/2005/8/layout/default"/>
    <dgm:cxn modelId="{63378470-4E9E-4078-9108-67B89C1D21C4}" srcId="{ED5BBD90-6BEC-42C0-A34D-D04448B21A1F}" destId="{1AFA1E1E-D7D0-492C-A0DA-D1A7827F9749}" srcOrd="6" destOrd="0" parTransId="{FF475E92-77C5-486C-BA62-EAB08DB850A5}" sibTransId="{3C084EEA-A9C0-43E4-A7E4-0753788F5D42}"/>
    <dgm:cxn modelId="{FD4A8054-D5A8-4045-91D4-B5AF96BD2376}" type="presOf" srcId="{1AFA1E1E-D7D0-492C-A0DA-D1A7827F9749}" destId="{2C546C33-9339-44D7-BC3B-D16C169B61F3}" srcOrd="0" destOrd="0" presId="urn:microsoft.com/office/officeart/2005/8/layout/default"/>
    <dgm:cxn modelId="{D3D21C56-D41D-4999-BDE6-59F3AA355A8D}" srcId="{ED5BBD90-6BEC-42C0-A34D-D04448B21A1F}" destId="{23B1E6BB-0F48-4A16-962A-5EE2A8FE33ED}" srcOrd="7" destOrd="0" parTransId="{2C093AA6-BBF8-49C7-9BBA-71B9D1B87D2E}" sibTransId="{0A4E9AA7-EDAA-41C9-804F-AA3ABB9B8A1F}"/>
    <dgm:cxn modelId="{8621117B-DE2F-4F35-AD50-1611A5EBAB67}" type="presOf" srcId="{A3E15C1E-9ECA-4FB5-9979-194ABCCDFE28}" destId="{D514B9AD-859F-4127-BA4D-3FF05F5F2DF8}" srcOrd="0" destOrd="0" presId="urn:microsoft.com/office/officeart/2005/8/layout/default"/>
    <dgm:cxn modelId="{77B5D685-EB71-4C4F-A699-D75414E7A3A8}" srcId="{ED5BBD90-6BEC-42C0-A34D-D04448B21A1F}" destId="{38C25350-4229-448F-944B-FC1085DE5B9B}" srcOrd="2" destOrd="0" parTransId="{69F580B3-BAEF-4351-AE9F-ED37435E8181}" sibTransId="{0AAFC86E-19DD-4926-AF36-5C7A3A54308D}"/>
    <dgm:cxn modelId="{D2F9EA88-9121-409A-9BD0-AAA1B2ADD6AC}" srcId="{ED5BBD90-6BEC-42C0-A34D-D04448B21A1F}" destId="{85B813CE-E12E-41F7-8068-418F27B879D0}" srcOrd="3" destOrd="0" parTransId="{D12C8DE0-38C5-453F-8D01-4F78D1E2055C}" sibTransId="{3DA6603B-4404-4DBF-A0A9-ADD278205B70}"/>
    <dgm:cxn modelId="{88751FA7-BD97-4101-B6D8-4E2CC532328C}" srcId="{ED5BBD90-6BEC-42C0-A34D-D04448B21A1F}" destId="{9E918F96-FDDC-4625-9499-E402EC2A10E6}" srcOrd="5" destOrd="0" parTransId="{8394A8FE-B06E-4EC4-BF44-5B0A4899F9A0}" sibTransId="{796E41A9-8AA0-40C4-B3E8-27531D7AC8E3}"/>
    <dgm:cxn modelId="{C4F4DAAA-DC3F-487A-AE03-7EAF5DDCB783}" type="presOf" srcId="{38C25350-4229-448F-944B-FC1085DE5B9B}" destId="{AFA7C39E-A4A0-4BE8-A74E-41D5C56264EF}" srcOrd="0" destOrd="0" presId="urn:microsoft.com/office/officeart/2005/8/layout/default"/>
    <dgm:cxn modelId="{44DD7DAD-E992-4535-A290-01E2CB33FB72}" type="presOf" srcId="{9E918F96-FDDC-4625-9499-E402EC2A10E6}" destId="{F91F7B04-D5E7-423A-A840-0FCD17A78750}" srcOrd="0" destOrd="0" presId="urn:microsoft.com/office/officeart/2005/8/layout/default"/>
    <dgm:cxn modelId="{D3B6B0CA-C7EA-4EF0-B129-D170EFF742C0}" type="presOf" srcId="{A4817AA1-DE5E-41C4-AE8C-AF68EDCB45AE}" destId="{F15E8DB1-2226-4844-80EE-4D474D144F7B}" srcOrd="0" destOrd="0" presId="urn:microsoft.com/office/officeart/2005/8/layout/default"/>
    <dgm:cxn modelId="{E750BEFA-F9C0-421B-8107-BFBCB3F14186}" srcId="{ED5BBD90-6BEC-42C0-A34D-D04448B21A1F}" destId="{41263B5D-04A9-4C0E-AE2A-F7F40F47C150}" srcOrd="1" destOrd="0" parTransId="{23F3279C-8276-4FB9-B479-7FC7B588DD03}" sibTransId="{A6D5D108-7FF4-41F5-92A0-E61792536FC3}"/>
    <dgm:cxn modelId="{41D11AE1-974E-48F9-8A1C-4E2B6DEDEA54}" type="presParOf" srcId="{87FAF7AA-B711-4FB7-92DA-56F083D4EAF6}" destId="{653031ED-81D1-4400-92C6-E81E4C3F64D8}" srcOrd="0" destOrd="0" presId="urn:microsoft.com/office/officeart/2005/8/layout/default"/>
    <dgm:cxn modelId="{B349480C-C57B-46BE-9387-A7B7EAF5C20A}" type="presParOf" srcId="{87FAF7AA-B711-4FB7-92DA-56F083D4EAF6}" destId="{60E0938F-1912-40ED-8A99-BFD4DFB7EC51}" srcOrd="1" destOrd="0" presId="urn:microsoft.com/office/officeart/2005/8/layout/default"/>
    <dgm:cxn modelId="{2832253F-9232-4137-B7EC-5886A12D8749}" type="presParOf" srcId="{87FAF7AA-B711-4FB7-92DA-56F083D4EAF6}" destId="{8278FF2C-3726-41D7-9AE4-ECEC4AA9F360}" srcOrd="2" destOrd="0" presId="urn:microsoft.com/office/officeart/2005/8/layout/default"/>
    <dgm:cxn modelId="{8A2D2A5E-2D28-42AC-9BDA-3FDE1A0F608A}" type="presParOf" srcId="{87FAF7AA-B711-4FB7-92DA-56F083D4EAF6}" destId="{5A11FB51-3C72-4D80-A261-51774D2DBF5D}" srcOrd="3" destOrd="0" presId="urn:microsoft.com/office/officeart/2005/8/layout/default"/>
    <dgm:cxn modelId="{CA6B0EF0-31A9-445F-8089-D543F04DB0C9}" type="presParOf" srcId="{87FAF7AA-B711-4FB7-92DA-56F083D4EAF6}" destId="{AFA7C39E-A4A0-4BE8-A74E-41D5C56264EF}" srcOrd="4" destOrd="0" presId="urn:microsoft.com/office/officeart/2005/8/layout/default"/>
    <dgm:cxn modelId="{1B8D2794-46F5-45A8-8F30-84EB77C11721}" type="presParOf" srcId="{87FAF7AA-B711-4FB7-92DA-56F083D4EAF6}" destId="{747A9042-8174-4AFD-8887-7EDE81C3BAB1}" srcOrd="5" destOrd="0" presId="urn:microsoft.com/office/officeart/2005/8/layout/default"/>
    <dgm:cxn modelId="{3311BAD1-CE9A-4249-8DE0-E48AC8CE4D74}" type="presParOf" srcId="{87FAF7AA-B711-4FB7-92DA-56F083D4EAF6}" destId="{ED3201D5-334A-48E2-9332-382836B2D2FD}" srcOrd="6" destOrd="0" presId="urn:microsoft.com/office/officeart/2005/8/layout/default"/>
    <dgm:cxn modelId="{F193AB96-4DFF-41F6-8327-04A859E58D12}" type="presParOf" srcId="{87FAF7AA-B711-4FB7-92DA-56F083D4EAF6}" destId="{E4299DD8-7A04-47BC-8AF0-7AB1D0BA9F68}" srcOrd="7" destOrd="0" presId="urn:microsoft.com/office/officeart/2005/8/layout/default"/>
    <dgm:cxn modelId="{B46A6513-D7AF-4781-8A72-705071F38E53}" type="presParOf" srcId="{87FAF7AA-B711-4FB7-92DA-56F083D4EAF6}" destId="{F15E8DB1-2226-4844-80EE-4D474D144F7B}" srcOrd="8" destOrd="0" presId="urn:microsoft.com/office/officeart/2005/8/layout/default"/>
    <dgm:cxn modelId="{DFB9C080-B426-474F-A289-F62C450C7DAD}" type="presParOf" srcId="{87FAF7AA-B711-4FB7-92DA-56F083D4EAF6}" destId="{572C386C-4F02-4475-9C30-55C22482A640}" srcOrd="9" destOrd="0" presId="urn:microsoft.com/office/officeart/2005/8/layout/default"/>
    <dgm:cxn modelId="{76A37F9B-5207-4036-A93B-71B03766957A}" type="presParOf" srcId="{87FAF7AA-B711-4FB7-92DA-56F083D4EAF6}" destId="{F91F7B04-D5E7-423A-A840-0FCD17A78750}" srcOrd="10" destOrd="0" presId="urn:microsoft.com/office/officeart/2005/8/layout/default"/>
    <dgm:cxn modelId="{972B8A10-098D-4AE9-8057-52702D9361C6}" type="presParOf" srcId="{87FAF7AA-B711-4FB7-92DA-56F083D4EAF6}" destId="{C2E3EC67-B88E-4C6B-AD08-EC7030904060}" srcOrd="11" destOrd="0" presId="urn:microsoft.com/office/officeart/2005/8/layout/default"/>
    <dgm:cxn modelId="{FC81B55E-6CD8-4373-ADBA-B733B9281B94}" type="presParOf" srcId="{87FAF7AA-B711-4FB7-92DA-56F083D4EAF6}" destId="{2C546C33-9339-44D7-BC3B-D16C169B61F3}" srcOrd="12" destOrd="0" presId="urn:microsoft.com/office/officeart/2005/8/layout/default"/>
    <dgm:cxn modelId="{4756108E-2D62-4A12-AB6A-7EBD8224547E}" type="presParOf" srcId="{87FAF7AA-B711-4FB7-92DA-56F083D4EAF6}" destId="{9FC71A96-D0CC-402F-AA21-6923C495AD62}" srcOrd="13" destOrd="0" presId="urn:microsoft.com/office/officeart/2005/8/layout/default"/>
    <dgm:cxn modelId="{6E6BFD3A-D3EC-495F-879B-F55562CB23A8}" type="presParOf" srcId="{87FAF7AA-B711-4FB7-92DA-56F083D4EAF6}" destId="{7CD19FF0-4E2F-4163-ABA7-55E70174F00A}" srcOrd="14" destOrd="0" presId="urn:microsoft.com/office/officeart/2005/8/layout/default"/>
    <dgm:cxn modelId="{3D710767-956E-4549-B32D-6056EC095E19}" type="presParOf" srcId="{87FAF7AA-B711-4FB7-92DA-56F083D4EAF6}" destId="{0BA29E92-CA8C-4C81-AE16-67D72CEC9A42}" srcOrd="15" destOrd="0" presId="urn:microsoft.com/office/officeart/2005/8/layout/default"/>
    <dgm:cxn modelId="{6CA0C622-1292-4EDE-81DE-E76EDD2AC287}" type="presParOf" srcId="{87FAF7AA-B711-4FB7-92DA-56F083D4EAF6}" destId="{D514B9AD-859F-4127-BA4D-3FF05F5F2DF8}" srcOrd="16" destOrd="0" presId="urn:microsoft.com/office/officeart/2005/8/layout/default"/>
    <dgm:cxn modelId="{79811549-E6D5-4D03-BCF5-34F1C1E49DDE}" type="presParOf" srcId="{87FAF7AA-B711-4FB7-92DA-56F083D4EAF6}" destId="{690D1DEA-ADC3-4411-9655-078B1E433DCD}" srcOrd="17" destOrd="0" presId="urn:microsoft.com/office/officeart/2005/8/layout/default"/>
    <dgm:cxn modelId="{7A358D7B-0CFC-493D-B611-7368C0A7B34B}" type="presParOf" srcId="{87FAF7AA-B711-4FB7-92DA-56F083D4EAF6}" destId="{F47D2BEE-591E-4680-8360-654F97F34866}"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BBD90-6BEC-42C0-A34D-D04448B21A1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553FF52-3026-4D86-B751-50BCB2E5F1D1}">
      <dgm:prSet/>
      <dgm:spPr/>
      <dgm:t>
        <a:bodyPr/>
        <a:lstStyle/>
        <a:p>
          <a:r>
            <a:rPr lang="en-US" dirty="0">
              <a:latin typeface="Arial" panose="020B0604020202020204" pitchFamily="34" charset="0"/>
              <a:cs typeface="Arial" panose="020B0604020202020204" pitchFamily="34" charset="0"/>
            </a:rPr>
            <a:t>Plastic bag at delivery</a:t>
          </a:r>
        </a:p>
      </dgm:t>
    </dgm:pt>
    <dgm:pt modelId="{77A97903-DACA-49BC-943F-B0FE841750FE}" type="parTrans" cxnId="{EA790F62-C6AE-438F-B207-2C1B36D82E3B}">
      <dgm:prSet/>
      <dgm:spPr/>
      <dgm:t>
        <a:bodyPr/>
        <a:lstStyle/>
        <a:p>
          <a:endParaRPr lang="en-US"/>
        </a:p>
      </dgm:t>
    </dgm:pt>
    <dgm:pt modelId="{D7AE03CF-DB51-4B1D-A83F-3B8CE3C4BCF3}" type="sibTrans" cxnId="{EA790F62-C6AE-438F-B207-2C1B36D82E3B}">
      <dgm:prSet/>
      <dgm:spPr/>
      <dgm:t>
        <a:bodyPr/>
        <a:lstStyle/>
        <a:p>
          <a:endParaRPr lang="en-US"/>
        </a:p>
      </dgm:t>
    </dgm:pt>
    <dgm:pt modelId="{41263B5D-04A9-4C0E-AE2A-F7F40F47C150}">
      <dgm:prSet/>
      <dgm:spPr/>
      <dgm:t>
        <a:bodyPr/>
        <a:lstStyle/>
        <a:p>
          <a:r>
            <a:rPr lang="en-US" dirty="0">
              <a:latin typeface="Arial" panose="020B0604020202020204" pitchFamily="34" charset="0"/>
              <a:cs typeface="Arial" panose="020B0604020202020204" pitchFamily="34" charset="0"/>
            </a:rPr>
            <a:t>On </a:t>
          </a:r>
          <a:r>
            <a:rPr lang="en-US" dirty="0" err="1">
              <a:latin typeface="Arial" panose="020B0604020202020204" pitchFamily="34" charset="0"/>
              <a:cs typeface="Arial" panose="020B0604020202020204" pitchFamily="34" charset="0"/>
            </a:rPr>
            <a:t>rescuscitaire</a:t>
          </a:r>
          <a:r>
            <a:rPr lang="en-US" dirty="0">
              <a:latin typeface="Arial" panose="020B0604020202020204" pitchFamily="34" charset="0"/>
              <a:cs typeface="Arial" panose="020B0604020202020204" pitchFamily="34" charset="0"/>
            </a:rPr>
            <a:t> under radiant heater at delivery</a:t>
          </a:r>
        </a:p>
      </dgm:t>
    </dgm:pt>
    <dgm:pt modelId="{23F3279C-8276-4FB9-B479-7FC7B588DD03}" type="parTrans" cxnId="{E750BEFA-F9C0-421B-8107-BFBCB3F14186}">
      <dgm:prSet/>
      <dgm:spPr/>
      <dgm:t>
        <a:bodyPr/>
        <a:lstStyle/>
        <a:p>
          <a:endParaRPr lang="en-US"/>
        </a:p>
      </dgm:t>
    </dgm:pt>
    <dgm:pt modelId="{A6D5D108-7FF4-41F5-92A0-E61792536FC3}" type="sibTrans" cxnId="{E750BEFA-F9C0-421B-8107-BFBCB3F14186}">
      <dgm:prSet/>
      <dgm:spPr/>
      <dgm:t>
        <a:bodyPr/>
        <a:lstStyle/>
        <a:p>
          <a:endParaRPr lang="en-US"/>
        </a:p>
      </dgm:t>
    </dgm:pt>
    <dgm:pt modelId="{38C25350-4229-448F-944B-FC1085DE5B9B}">
      <dgm:prSet/>
      <dgm:spPr/>
      <dgm:t>
        <a:bodyPr/>
        <a:lstStyle/>
        <a:p>
          <a:r>
            <a:rPr lang="en-US" dirty="0">
              <a:latin typeface="Arial" panose="020B0604020202020204" pitchFamily="34" charset="0"/>
              <a:cs typeface="Arial" panose="020B0604020202020204" pitchFamily="34" charset="0"/>
            </a:rPr>
            <a:t>Pre warmed, humidified incubator ready on neonatal unit</a:t>
          </a:r>
        </a:p>
      </dgm:t>
    </dgm:pt>
    <dgm:pt modelId="{69F580B3-BAEF-4351-AE9F-ED37435E8181}" type="parTrans" cxnId="{77B5D685-EB71-4C4F-A699-D75414E7A3A8}">
      <dgm:prSet/>
      <dgm:spPr/>
      <dgm:t>
        <a:bodyPr/>
        <a:lstStyle/>
        <a:p>
          <a:endParaRPr lang="en-US"/>
        </a:p>
      </dgm:t>
    </dgm:pt>
    <dgm:pt modelId="{0AAFC86E-19DD-4926-AF36-5C7A3A54308D}" type="sibTrans" cxnId="{77B5D685-EB71-4C4F-A699-D75414E7A3A8}">
      <dgm:prSet/>
      <dgm:spPr/>
      <dgm:t>
        <a:bodyPr/>
        <a:lstStyle/>
        <a:p>
          <a:endParaRPr lang="en-US"/>
        </a:p>
      </dgm:t>
    </dgm:pt>
    <dgm:pt modelId="{85B813CE-E12E-41F7-8068-418F27B879D0}">
      <dgm:prSet/>
      <dgm:spPr/>
      <dgm:t>
        <a:bodyPr/>
        <a:lstStyle/>
        <a:p>
          <a:r>
            <a:rPr lang="en-US">
              <a:latin typeface="Arial" panose="020B0604020202020204" pitchFamily="34" charset="0"/>
              <a:cs typeface="Arial" panose="020B0604020202020204" pitchFamily="34" charset="0"/>
            </a:rPr>
            <a:t>Ensure delivery room at 26ºC</a:t>
          </a:r>
        </a:p>
      </dgm:t>
    </dgm:pt>
    <dgm:pt modelId="{D12C8DE0-38C5-453F-8D01-4F78D1E2055C}" type="parTrans" cxnId="{D2F9EA88-9121-409A-9BD0-AAA1B2ADD6AC}">
      <dgm:prSet/>
      <dgm:spPr/>
      <dgm:t>
        <a:bodyPr/>
        <a:lstStyle/>
        <a:p>
          <a:endParaRPr lang="en-US"/>
        </a:p>
      </dgm:t>
    </dgm:pt>
    <dgm:pt modelId="{3DA6603B-4404-4DBF-A0A9-ADD278205B70}" type="sibTrans" cxnId="{D2F9EA88-9121-409A-9BD0-AAA1B2ADD6AC}">
      <dgm:prSet/>
      <dgm:spPr/>
      <dgm:t>
        <a:bodyPr/>
        <a:lstStyle/>
        <a:p>
          <a:endParaRPr lang="en-US"/>
        </a:p>
      </dgm:t>
    </dgm:pt>
    <dgm:pt modelId="{A4817AA1-DE5E-41C4-AE8C-AF68EDCB45AE}">
      <dgm:prSet/>
      <dgm:spPr/>
      <dgm:t>
        <a:bodyPr/>
        <a:lstStyle/>
        <a:p>
          <a:r>
            <a:rPr lang="en-US">
              <a:latin typeface="Arial" panose="020B0604020202020204" pitchFamily="34" charset="0"/>
              <a:cs typeface="Arial" panose="020B0604020202020204" pitchFamily="34" charset="0"/>
            </a:rPr>
            <a:t>Dry in warm towel, remove wet towel and wrap in warm towel</a:t>
          </a:r>
        </a:p>
      </dgm:t>
    </dgm:pt>
    <dgm:pt modelId="{821CA479-8022-48D0-ACFD-0B4125B24122}" type="parTrans" cxnId="{A854B235-3D3A-4E8E-B371-23554CD3E870}">
      <dgm:prSet/>
      <dgm:spPr/>
      <dgm:t>
        <a:bodyPr/>
        <a:lstStyle/>
        <a:p>
          <a:endParaRPr lang="en-US"/>
        </a:p>
      </dgm:t>
    </dgm:pt>
    <dgm:pt modelId="{A95FA015-C55D-45CE-9300-CAF46D41165A}" type="sibTrans" cxnId="{A854B235-3D3A-4E8E-B371-23554CD3E870}">
      <dgm:prSet/>
      <dgm:spPr/>
      <dgm:t>
        <a:bodyPr/>
        <a:lstStyle/>
        <a:p>
          <a:endParaRPr lang="en-US"/>
        </a:p>
      </dgm:t>
    </dgm:pt>
    <dgm:pt modelId="{9E918F96-FDDC-4625-9499-E402EC2A10E6}">
      <dgm:prSet/>
      <dgm:spPr/>
      <dgm:t>
        <a:bodyPr/>
        <a:lstStyle/>
        <a:p>
          <a:r>
            <a:rPr lang="en-US">
              <a:latin typeface="Arial" panose="020B0604020202020204" pitchFamily="34" charset="0"/>
              <a:cs typeface="Arial" panose="020B0604020202020204" pitchFamily="34" charset="0"/>
            </a:rPr>
            <a:t>Transwarmer</a:t>
          </a:r>
        </a:p>
      </dgm:t>
    </dgm:pt>
    <dgm:pt modelId="{8394A8FE-B06E-4EC4-BF44-5B0A4899F9A0}" type="parTrans" cxnId="{88751FA7-BD97-4101-B6D8-4E2CC532328C}">
      <dgm:prSet/>
      <dgm:spPr/>
      <dgm:t>
        <a:bodyPr/>
        <a:lstStyle/>
        <a:p>
          <a:endParaRPr lang="en-US"/>
        </a:p>
      </dgm:t>
    </dgm:pt>
    <dgm:pt modelId="{796E41A9-8AA0-40C4-B3E8-27531D7AC8E3}" type="sibTrans" cxnId="{88751FA7-BD97-4101-B6D8-4E2CC532328C}">
      <dgm:prSet/>
      <dgm:spPr/>
      <dgm:t>
        <a:bodyPr/>
        <a:lstStyle/>
        <a:p>
          <a:endParaRPr lang="en-US"/>
        </a:p>
      </dgm:t>
    </dgm:pt>
    <dgm:pt modelId="{1AFA1E1E-D7D0-492C-A0DA-D1A7827F9749}">
      <dgm:prSet/>
      <dgm:spPr/>
      <dgm:t>
        <a:bodyPr/>
        <a:lstStyle/>
        <a:p>
          <a:r>
            <a:rPr lang="en-US" dirty="0">
              <a:latin typeface="Arial" panose="020B0604020202020204" pitchFamily="34" charset="0"/>
              <a:cs typeface="Arial" panose="020B0604020202020204" pitchFamily="34" charset="0"/>
            </a:rPr>
            <a:t>Skin to skin with parent</a:t>
          </a:r>
        </a:p>
      </dgm:t>
    </dgm:pt>
    <dgm:pt modelId="{FF475E92-77C5-486C-BA62-EAB08DB850A5}" type="parTrans" cxnId="{63378470-4E9E-4078-9108-67B89C1D21C4}">
      <dgm:prSet/>
      <dgm:spPr/>
      <dgm:t>
        <a:bodyPr/>
        <a:lstStyle/>
        <a:p>
          <a:endParaRPr lang="en-US"/>
        </a:p>
      </dgm:t>
    </dgm:pt>
    <dgm:pt modelId="{3C084EEA-A9C0-43E4-A7E4-0753788F5D42}" type="sibTrans" cxnId="{63378470-4E9E-4078-9108-67B89C1D21C4}">
      <dgm:prSet/>
      <dgm:spPr/>
      <dgm:t>
        <a:bodyPr/>
        <a:lstStyle/>
        <a:p>
          <a:endParaRPr lang="en-US"/>
        </a:p>
      </dgm:t>
    </dgm:pt>
    <dgm:pt modelId="{23B1E6BB-0F48-4A16-962A-5EE2A8FE33ED}">
      <dgm:prSet/>
      <dgm:spPr/>
      <dgm:t>
        <a:bodyPr/>
        <a:lstStyle/>
        <a:p>
          <a:r>
            <a:rPr lang="en-US">
              <a:latin typeface="Arial" panose="020B0604020202020204" pitchFamily="34" charset="0"/>
              <a:cs typeface="Arial" panose="020B0604020202020204" pitchFamily="34" charset="0"/>
            </a:rPr>
            <a:t>Hat</a:t>
          </a:r>
        </a:p>
      </dgm:t>
    </dgm:pt>
    <dgm:pt modelId="{2C093AA6-BBF8-49C7-9BBA-71B9D1B87D2E}" type="parTrans" cxnId="{D3D21C56-D41D-4999-BDE6-59F3AA355A8D}">
      <dgm:prSet/>
      <dgm:spPr/>
      <dgm:t>
        <a:bodyPr/>
        <a:lstStyle/>
        <a:p>
          <a:endParaRPr lang="en-US"/>
        </a:p>
      </dgm:t>
    </dgm:pt>
    <dgm:pt modelId="{0A4E9AA7-EDAA-41C9-804F-AA3ABB9B8A1F}" type="sibTrans" cxnId="{D3D21C56-D41D-4999-BDE6-59F3AA355A8D}">
      <dgm:prSet/>
      <dgm:spPr/>
      <dgm:t>
        <a:bodyPr/>
        <a:lstStyle/>
        <a:p>
          <a:endParaRPr lang="en-US"/>
        </a:p>
      </dgm:t>
    </dgm:pt>
    <dgm:pt modelId="{A3E15C1E-9ECA-4FB5-9979-194ABCCDFE28}">
      <dgm:prSet/>
      <dgm:spPr/>
      <dgm:t>
        <a:bodyPr/>
        <a:lstStyle/>
        <a:p>
          <a:r>
            <a:rPr lang="en-US">
              <a:latin typeface="Arial" panose="020B0604020202020204" pitchFamily="34" charset="0"/>
              <a:cs typeface="Arial" panose="020B0604020202020204" pitchFamily="34" charset="0"/>
            </a:rPr>
            <a:t>Ensure no draughts in room</a:t>
          </a:r>
        </a:p>
      </dgm:t>
    </dgm:pt>
    <dgm:pt modelId="{691088B8-B041-43F8-8873-5CBEBC00975A}" type="parTrans" cxnId="{70168049-C56F-4D72-9157-D6102D8F92D3}">
      <dgm:prSet/>
      <dgm:spPr/>
      <dgm:t>
        <a:bodyPr/>
        <a:lstStyle/>
        <a:p>
          <a:endParaRPr lang="en-US"/>
        </a:p>
      </dgm:t>
    </dgm:pt>
    <dgm:pt modelId="{A8562A3F-BD86-484B-BE0F-1A7092650315}" type="sibTrans" cxnId="{70168049-C56F-4D72-9157-D6102D8F92D3}">
      <dgm:prSet/>
      <dgm:spPr/>
      <dgm:t>
        <a:bodyPr/>
        <a:lstStyle/>
        <a:p>
          <a:endParaRPr lang="en-US"/>
        </a:p>
      </dgm:t>
    </dgm:pt>
    <dgm:pt modelId="{87FAF7AA-B711-4FB7-92DA-56F083D4EAF6}" type="pres">
      <dgm:prSet presAssocID="{ED5BBD90-6BEC-42C0-A34D-D04448B21A1F}" presName="diagram" presStyleCnt="0">
        <dgm:presLayoutVars>
          <dgm:dir/>
          <dgm:resizeHandles val="exact"/>
        </dgm:presLayoutVars>
      </dgm:prSet>
      <dgm:spPr/>
    </dgm:pt>
    <dgm:pt modelId="{653031ED-81D1-4400-92C6-E81E4C3F64D8}" type="pres">
      <dgm:prSet presAssocID="{A553FF52-3026-4D86-B751-50BCB2E5F1D1}" presName="node" presStyleLbl="node1" presStyleIdx="0" presStyleCnt="9">
        <dgm:presLayoutVars>
          <dgm:bulletEnabled val="1"/>
        </dgm:presLayoutVars>
      </dgm:prSet>
      <dgm:spPr/>
    </dgm:pt>
    <dgm:pt modelId="{60E0938F-1912-40ED-8A99-BFD4DFB7EC51}" type="pres">
      <dgm:prSet presAssocID="{D7AE03CF-DB51-4B1D-A83F-3B8CE3C4BCF3}" presName="sibTrans" presStyleCnt="0"/>
      <dgm:spPr/>
    </dgm:pt>
    <dgm:pt modelId="{8278FF2C-3726-41D7-9AE4-ECEC4AA9F360}" type="pres">
      <dgm:prSet presAssocID="{41263B5D-04A9-4C0E-AE2A-F7F40F47C150}" presName="node" presStyleLbl="node1" presStyleIdx="1" presStyleCnt="9">
        <dgm:presLayoutVars>
          <dgm:bulletEnabled val="1"/>
        </dgm:presLayoutVars>
      </dgm:prSet>
      <dgm:spPr/>
    </dgm:pt>
    <dgm:pt modelId="{5A11FB51-3C72-4D80-A261-51774D2DBF5D}" type="pres">
      <dgm:prSet presAssocID="{A6D5D108-7FF4-41F5-92A0-E61792536FC3}" presName="sibTrans" presStyleCnt="0"/>
      <dgm:spPr/>
    </dgm:pt>
    <dgm:pt modelId="{AFA7C39E-A4A0-4BE8-A74E-41D5C56264EF}" type="pres">
      <dgm:prSet presAssocID="{38C25350-4229-448F-944B-FC1085DE5B9B}" presName="node" presStyleLbl="node1" presStyleIdx="2" presStyleCnt="9">
        <dgm:presLayoutVars>
          <dgm:bulletEnabled val="1"/>
        </dgm:presLayoutVars>
      </dgm:prSet>
      <dgm:spPr/>
    </dgm:pt>
    <dgm:pt modelId="{747A9042-8174-4AFD-8887-7EDE81C3BAB1}" type="pres">
      <dgm:prSet presAssocID="{0AAFC86E-19DD-4926-AF36-5C7A3A54308D}" presName="sibTrans" presStyleCnt="0"/>
      <dgm:spPr/>
    </dgm:pt>
    <dgm:pt modelId="{ED3201D5-334A-48E2-9332-382836B2D2FD}" type="pres">
      <dgm:prSet presAssocID="{85B813CE-E12E-41F7-8068-418F27B879D0}" presName="node" presStyleLbl="node1" presStyleIdx="3" presStyleCnt="9">
        <dgm:presLayoutVars>
          <dgm:bulletEnabled val="1"/>
        </dgm:presLayoutVars>
      </dgm:prSet>
      <dgm:spPr/>
    </dgm:pt>
    <dgm:pt modelId="{E4299DD8-7A04-47BC-8AF0-7AB1D0BA9F68}" type="pres">
      <dgm:prSet presAssocID="{3DA6603B-4404-4DBF-A0A9-ADD278205B70}" presName="sibTrans" presStyleCnt="0"/>
      <dgm:spPr/>
    </dgm:pt>
    <dgm:pt modelId="{F15E8DB1-2226-4844-80EE-4D474D144F7B}" type="pres">
      <dgm:prSet presAssocID="{A4817AA1-DE5E-41C4-AE8C-AF68EDCB45AE}" presName="node" presStyleLbl="node1" presStyleIdx="4" presStyleCnt="9">
        <dgm:presLayoutVars>
          <dgm:bulletEnabled val="1"/>
        </dgm:presLayoutVars>
      </dgm:prSet>
      <dgm:spPr/>
    </dgm:pt>
    <dgm:pt modelId="{572C386C-4F02-4475-9C30-55C22482A640}" type="pres">
      <dgm:prSet presAssocID="{A95FA015-C55D-45CE-9300-CAF46D41165A}" presName="sibTrans" presStyleCnt="0"/>
      <dgm:spPr/>
    </dgm:pt>
    <dgm:pt modelId="{F91F7B04-D5E7-423A-A840-0FCD17A78750}" type="pres">
      <dgm:prSet presAssocID="{9E918F96-FDDC-4625-9499-E402EC2A10E6}" presName="node" presStyleLbl="node1" presStyleIdx="5" presStyleCnt="9">
        <dgm:presLayoutVars>
          <dgm:bulletEnabled val="1"/>
        </dgm:presLayoutVars>
      </dgm:prSet>
      <dgm:spPr/>
    </dgm:pt>
    <dgm:pt modelId="{C2E3EC67-B88E-4C6B-AD08-EC7030904060}" type="pres">
      <dgm:prSet presAssocID="{796E41A9-8AA0-40C4-B3E8-27531D7AC8E3}" presName="sibTrans" presStyleCnt="0"/>
      <dgm:spPr/>
    </dgm:pt>
    <dgm:pt modelId="{2C546C33-9339-44D7-BC3B-D16C169B61F3}" type="pres">
      <dgm:prSet presAssocID="{1AFA1E1E-D7D0-492C-A0DA-D1A7827F9749}" presName="node" presStyleLbl="node1" presStyleIdx="6" presStyleCnt="9">
        <dgm:presLayoutVars>
          <dgm:bulletEnabled val="1"/>
        </dgm:presLayoutVars>
      </dgm:prSet>
      <dgm:spPr/>
    </dgm:pt>
    <dgm:pt modelId="{9FC71A96-D0CC-402F-AA21-6923C495AD62}" type="pres">
      <dgm:prSet presAssocID="{3C084EEA-A9C0-43E4-A7E4-0753788F5D42}" presName="sibTrans" presStyleCnt="0"/>
      <dgm:spPr/>
    </dgm:pt>
    <dgm:pt modelId="{7CD19FF0-4E2F-4163-ABA7-55E70174F00A}" type="pres">
      <dgm:prSet presAssocID="{23B1E6BB-0F48-4A16-962A-5EE2A8FE33ED}" presName="node" presStyleLbl="node1" presStyleIdx="7" presStyleCnt="9">
        <dgm:presLayoutVars>
          <dgm:bulletEnabled val="1"/>
        </dgm:presLayoutVars>
      </dgm:prSet>
      <dgm:spPr/>
    </dgm:pt>
    <dgm:pt modelId="{0BA29E92-CA8C-4C81-AE16-67D72CEC9A42}" type="pres">
      <dgm:prSet presAssocID="{0A4E9AA7-EDAA-41C9-804F-AA3ABB9B8A1F}" presName="sibTrans" presStyleCnt="0"/>
      <dgm:spPr/>
    </dgm:pt>
    <dgm:pt modelId="{D514B9AD-859F-4127-BA4D-3FF05F5F2DF8}" type="pres">
      <dgm:prSet presAssocID="{A3E15C1E-9ECA-4FB5-9979-194ABCCDFE28}" presName="node" presStyleLbl="node1" presStyleIdx="8" presStyleCnt="9">
        <dgm:presLayoutVars>
          <dgm:bulletEnabled val="1"/>
        </dgm:presLayoutVars>
      </dgm:prSet>
      <dgm:spPr/>
    </dgm:pt>
  </dgm:ptLst>
  <dgm:cxnLst>
    <dgm:cxn modelId="{865EE40A-3A60-494A-B0FF-B281F34FCEC3}" type="presOf" srcId="{41263B5D-04A9-4C0E-AE2A-F7F40F47C150}" destId="{8278FF2C-3726-41D7-9AE4-ECEC4AA9F360}" srcOrd="0" destOrd="0" presId="urn:microsoft.com/office/officeart/2005/8/layout/default"/>
    <dgm:cxn modelId="{20A57D16-F77B-4ED5-86F5-B9975A21E6D0}" type="presOf" srcId="{85B813CE-E12E-41F7-8068-418F27B879D0}" destId="{ED3201D5-334A-48E2-9332-382836B2D2FD}" srcOrd="0" destOrd="0" presId="urn:microsoft.com/office/officeart/2005/8/layout/default"/>
    <dgm:cxn modelId="{8ED0A717-A9EA-4678-A078-0AF0E7EA52CC}" type="presOf" srcId="{A553FF52-3026-4D86-B751-50BCB2E5F1D1}" destId="{653031ED-81D1-4400-92C6-E81E4C3F64D8}" srcOrd="0" destOrd="0" presId="urn:microsoft.com/office/officeart/2005/8/layout/default"/>
    <dgm:cxn modelId="{890EC430-024F-4F01-8FBB-CA9BF23FCC35}" type="presOf" srcId="{ED5BBD90-6BEC-42C0-A34D-D04448B21A1F}" destId="{87FAF7AA-B711-4FB7-92DA-56F083D4EAF6}" srcOrd="0" destOrd="0" presId="urn:microsoft.com/office/officeart/2005/8/layout/default"/>
    <dgm:cxn modelId="{A854B235-3D3A-4E8E-B371-23554CD3E870}" srcId="{ED5BBD90-6BEC-42C0-A34D-D04448B21A1F}" destId="{A4817AA1-DE5E-41C4-AE8C-AF68EDCB45AE}" srcOrd="4" destOrd="0" parTransId="{821CA479-8022-48D0-ACFD-0B4125B24122}" sibTransId="{A95FA015-C55D-45CE-9300-CAF46D41165A}"/>
    <dgm:cxn modelId="{EA790F62-C6AE-438F-B207-2C1B36D82E3B}" srcId="{ED5BBD90-6BEC-42C0-A34D-D04448B21A1F}" destId="{A553FF52-3026-4D86-B751-50BCB2E5F1D1}" srcOrd="0" destOrd="0" parTransId="{77A97903-DACA-49BC-943F-B0FE841750FE}" sibTransId="{D7AE03CF-DB51-4B1D-A83F-3B8CE3C4BCF3}"/>
    <dgm:cxn modelId="{70168049-C56F-4D72-9157-D6102D8F92D3}" srcId="{ED5BBD90-6BEC-42C0-A34D-D04448B21A1F}" destId="{A3E15C1E-9ECA-4FB5-9979-194ABCCDFE28}" srcOrd="8" destOrd="0" parTransId="{691088B8-B041-43F8-8873-5CBEBC00975A}" sibTransId="{A8562A3F-BD86-484B-BE0F-1A7092650315}"/>
    <dgm:cxn modelId="{1B460570-1158-41E6-A2FA-617572203FF3}" type="presOf" srcId="{23B1E6BB-0F48-4A16-962A-5EE2A8FE33ED}" destId="{7CD19FF0-4E2F-4163-ABA7-55E70174F00A}" srcOrd="0" destOrd="0" presId="urn:microsoft.com/office/officeart/2005/8/layout/default"/>
    <dgm:cxn modelId="{63378470-4E9E-4078-9108-67B89C1D21C4}" srcId="{ED5BBD90-6BEC-42C0-A34D-D04448B21A1F}" destId="{1AFA1E1E-D7D0-492C-A0DA-D1A7827F9749}" srcOrd="6" destOrd="0" parTransId="{FF475E92-77C5-486C-BA62-EAB08DB850A5}" sibTransId="{3C084EEA-A9C0-43E4-A7E4-0753788F5D42}"/>
    <dgm:cxn modelId="{FD4A8054-D5A8-4045-91D4-B5AF96BD2376}" type="presOf" srcId="{1AFA1E1E-D7D0-492C-A0DA-D1A7827F9749}" destId="{2C546C33-9339-44D7-BC3B-D16C169B61F3}" srcOrd="0" destOrd="0" presId="urn:microsoft.com/office/officeart/2005/8/layout/default"/>
    <dgm:cxn modelId="{D3D21C56-D41D-4999-BDE6-59F3AA355A8D}" srcId="{ED5BBD90-6BEC-42C0-A34D-D04448B21A1F}" destId="{23B1E6BB-0F48-4A16-962A-5EE2A8FE33ED}" srcOrd="7" destOrd="0" parTransId="{2C093AA6-BBF8-49C7-9BBA-71B9D1B87D2E}" sibTransId="{0A4E9AA7-EDAA-41C9-804F-AA3ABB9B8A1F}"/>
    <dgm:cxn modelId="{8621117B-DE2F-4F35-AD50-1611A5EBAB67}" type="presOf" srcId="{A3E15C1E-9ECA-4FB5-9979-194ABCCDFE28}" destId="{D514B9AD-859F-4127-BA4D-3FF05F5F2DF8}" srcOrd="0" destOrd="0" presId="urn:microsoft.com/office/officeart/2005/8/layout/default"/>
    <dgm:cxn modelId="{77B5D685-EB71-4C4F-A699-D75414E7A3A8}" srcId="{ED5BBD90-6BEC-42C0-A34D-D04448B21A1F}" destId="{38C25350-4229-448F-944B-FC1085DE5B9B}" srcOrd="2" destOrd="0" parTransId="{69F580B3-BAEF-4351-AE9F-ED37435E8181}" sibTransId="{0AAFC86E-19DD-4926-AF36-5C7A3A54308D}"/>
    <dgm:cxn modelId="{D2F9EA88-9121-409A-9BD0-AAA1B2ADD6AC}" srcId="{ED5BBD90-6BEC-42C0-A34D-D04448B21A1F}" destId="{85B813CE-E12E-41F7-8068-418F27B879D0}" srcOrd="3" destOrd="0" parTransId="{D12C8DE0-38C5-453F-8D01-4F78D1E2055C}" sibTransId="{3DA6603B-4404-4DBF-A0A9-ADD278205B70}"/>
    <dgm:cxn modelId="{88751FA7-BD97-4101-B6D8-4E2CC532328C}" srcId="{ED5BBD90-6BEC-42C0-A34D-D04448B21A1F}" destId="{9E918F96-FDDC-4625-9499-E402EC2A10E6}" srcOrd="5" destOrd="0" parTransId="{8394A8FE-B06E-4EC4-BF44-5B0A4899F9A0}" sibTransId="{796E41A9-8AA0-40C4-B3E8-27531D7AC8E3}"/>
    <dgm:cxn modelId="{C4F4DAAA-DC3F-487A-AE03-7EAF5DDCB783}" type="presOf" srcId="{38C25350-4229-448F-944B-FC1085DE5B9B}" destId="{AFA7C39E-A4A0-4BE8-A74E-41D5C56264EF}" srcOrd="0" destOrd="0" presId="urn:microsoft.com/office/officeart/2005/8/layout/default"/>
    <dgm:cxn modelId="{44DD7DAD-E992-4535-A290-01E2CB33FB72}" type="presOf" srcId="{9E918F96-FDDC-4625-9499-E402EC2A10E6}" destId="{F91F7B04-D5E7-423A-A840-0FCD17A78750}" srcOrd="0" destOrd="0" presId="urn:microsoft.com/office/officeart/2005/8/layout/default"/>
    <dgm:cxn modelId="{D3B6B0CA-C7EA-4EF0-B129-D170EFF742C0}" type="presOf" srcId="{A4817AA1-DE5E-41C4-AE8C-AF68EDCB45AE}" destId="{F15E8DB1-2226-4844-80EE-4D474D144F7B}" srcOrd="0" destOrd="0" presId="urn:microsoft.com/office/officeart/2005/8/layout/default"/>
    <dgm:cxn modelId="{E750BEFA-F9C0-421B-8107-BFBCB3F14186}" srcId="{ED5BBD90-6BEC-42C0-A34D-D04448B21A1F}" destId="{41263B5D-04A9-4C0E-AE2A-F7F40F47C150}" srcOrd="1" destOrd="0" parTransId="{23F3279C-8276-4FB9-B479-7FC7B588DD03}" sibTransId="{A6D5D108-7FF4-41F5-92A0-E61792536FC3}"/>
    <dgm:cxn modelId="{41D11AE1-974E-48F9-8A1C-4E2B6DEDEA54}" type="presParOf" srcId="{87FAF7AA-B711-4FB7-92DA-56F083D4EAF6}" destId="{653031ED-81D1-4400-92C6-E81E4C3F64D8}" srcOrd="0" destOrd="0" presId="urn:microsoft.com/office/officeart/2005/8/layout/default"/>
    <dgm:cxn modelId="{B349480C-C57B-46BE-9387-A7B7EAF5C20A}" type="presParOf" srcId="{87FAF7AA-B711-4FB7-92DA-56F083D4EAF6}" destId="{60E0938F-1912-40ED-8A99-BFD4DFB7EC51}" srcOrd="1" destOrd="0" presId="urn:microsoft.com/office/officeart/2005/8/layout/default"/>
    <dgm:cxn modelId="{2832253F-9232-4137-B7EC-5886A12D8749}" type="presParOf" srcId="{87FAF7AA-B711-4FB7-92DA-56F083D4EAF6}" destId="{8278FF2C-3726-41D7-9AE4-ECEC4AA9F360}" srcOrd="2" destOrd="0" presId="urn:microsoft.com/office/officeart/2005/8/layout/default"/>
    <dgm:cxn modelId="{8A2D2A5E-2D28-42AC-9BDA-3FDE1A0F608A}" type="presParOf" srcId="{87FAF7AA-B711-4FB7-92DA-56F083D4EAF6}" destId="{5A11FB51-3C72-4D80-A261-51774D2DBF5D}" srcOrd="3" destOrd="0" presId="urn:microsoft.com/office/officeart/2005/8/layout/default"/>
    <dgm:cxn modelId="{CA6B0EF0-31A9-445F-8089-D543F04DB0C9}" type="presParOf" srcId="{87FAF7AA-B711-4FB7-92DA-56F083D4EAF6}" destId="{AFA7C39E-A4A0-4BE8-A74E-41D5C56264EF}" srcOrd="4" destOrd="0" presId="urn:microsoft.com/office/officeart/2005/8/layout/default"/>
    <dgm:cxn modelId="{1B8D2794-46F5-45A8-8F30-84EB77C11721}" type="presParOf" srcId="{87FAF7AA-B711-4FB7-92DA-56F083D4EAF6}" destId="{747A9042-8174-4AFD-8887-7EDE81C3BAB1}" srcOrd="5" destOrd="0" presId="urn:microsoft.com/office/officeart/2005/8/layout/default"/>
    <dgm:cxn modelId="{3311BAD1-CE9A-4249-8DE0-E48AC8CE4D74}" type="presParOf" srcId="{87FAF7AA-B711-4FB7-92DA-56F083D4EAF6}" destId="{ED3201D5-334A-48E2-9332-382836B2D2FD}" srcOrd="6" destOrd="0" presId="urn:microsoft.com/office/officeart/2005/8/layout/default"/>
    <dgm:cxn modelId="{F193AB96-4DFF-41F6-8327-04A859E58D12}" type="presParOf" srcId="{87FAF7AA-B711-4FB7-92DA-56F083D4EAF6}" destId="{E4299DD8-7A04-47BC-8AF0-7AB1D0BA9F68}" srcOrd="7" destOrd="0" presId="urn:microsoft.com/office/officeart/2005/8/layout/default"/>
    <dgm:cxn modelId="{B46A6513-D7AF-4781-8A72-705071F38E53}" type="presParOf" srcId="{87FAF7AA-B711-4FB7-92DA-56F083D4EAF6}" destId="{F15E8DB1-2226-4844-80EE-4D474D144F7B}" srcOrd="8" destOrd="0" presId="urn:microsoft.com/office/officeart/2005/8/layout/default"/>
    <dgm:cxn modelId="{DFB9C080-B426-474F-A289-F62C450C7DAD}" type="presParOf" srcId="{87FAF7AA-B711-4FB7-92DA-56F083D4EAF6}" destId="{572C386C-4F02-4475-9C30-55C22482A640}" srcOrd="9" destOrd="0" presId="urn:microsoft.com/office/officeart/2005/8/layout/default"/>
    <dgm:cxn modelId="{76A37F9B-5207-4036-A93B-71B03766957A}" type="presParOf" srcId="{87FAF7AA-B711-4FB7-92DA-56F083D4EAF6}" destId="{F91F7B04-D5E7-423A-A840-0FCD17A78750}" srcOrd="10" destOrd="0" presId="urn:microsoft.com/office/officeart/2005/8/layout/default"/>
    <dgm:cxn modelId="{972B8A10-098D-4AE9-8057-52702D9361C6}" type="presParOf" srcId="{87FAF7AA-B711-4FB7-92DA-56F083D4EAF6}" destId="{C2E3EC67-B88E-4C6B-AD08-EC7030904060}" srcOrd="11" destOrd="0" presId="urn:microsoft.com/office/officeart/2005/8/layout/default"/>
    <dgm:cxn modelId="{FC81B55E-6CD8-4373-ADBA-B733B9281B94}" type="presParOf" srcId="{87FAF7AA-B711-4FB7-92DA-56F083D4EAF6}" destId="{2C546C33-9339-44D7-BC3B-D16C169B61F3}" srcOrd="12" destOrd="0" presId="urn:microsoft.com/office/officeart/2005/8/layout/default"/>
    <dgm:cxn modelId="{4756108E-2D62-4A12-AB6A-7EBD8224547E}" type="presParOf" srcId="{87FAF7AA-B711-4FB7-92DA-56F083D4EAF6}" destId="{9FC71A96-D0CC-402F-AA21-6923C495AD62}" srcOrd="13" destOrd="0" presId="urn:microsoft.com/office/officeart/2005/8/layout/default"/>
    <dgm:cxn modelId="{6E6BFD3A-D3EC-495F-879B-F55562CB23A8}" type="presParOf" srcId="{87FAF7AA-B711-4FB7-92DA-56F083D4EAF6}" destId="{7CD19FF0-4E2F-4163-ABA7-55E70174F00A}" srcOrd="14" destOrd="0" presId="urn:microsoft.com/office/officeart/2005/8/layout/default"/>
    <dgm:cxn modelId="{3D710767-956E-4549-B32D-6056EC095E19}" type="presParOf" srcId="{87FAF7AA-B711-4FB7-92DA-56F083D4EAF6}" destId="{0BA29E92-CA8C-4C81-AE16-67D72CEC9A42}" srcOrd="15" destOrd="0" presId="urn:microsoft.com/office/officeart/2005/8/layout/default"/>
    <dgm:cxn modelId="{6CA0C622-1292-4EDE-81DE-E76EDD2AC287}" type="presParOf" srcId="{87FAF7AA-B711-4FB7-92DA-56F083D4EAF6}" destId="{D514B9AD-859F-4127-BA4D-3FF05F5F2DF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4E2C2-BA12-45A4-AF09-1B54340DDE97}">
      <dsp:nvSpPr>
        <dsp:cNvPr id="0" name=""/>
        <dsp:cNvSpPr/>
      </dsp:nvSpPr>
      <dsp:spPr>
        <a:xfrm>
          <a:off x="274092" y="846119"/>
          <a:ext cx="848162" cy="8481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CC482-F769-4548-95C4-1B072AFA4FC2}">
      <dsp:nvSpPr>
        <dsp:cNvPr id="0" name=""/>
        <dsp:cNvSpPr/>
      </dsp:nvSpPr>
      <dsp:spPr>
        <a:xfrm>
          <a:off x="454847" y="1026875"/>
          <a:ext cx="486650" cy="48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7C824-3BAE-4D81-B5A3-779E0370346A}">
      <dsp:nvSpPr>
        <dsp:cNvPr id="0" name=""/>
        <dsp:cNvSpPr/>
      </dsp:nvSpPr>
      <dsp:spPr>
        <a:xfrm>
          <a:off x="2958" y="1958463"/>
          <a:ext cx="1390429" cy="55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solidFill>
                <a:schemeClr val="tx2"/>
              </a:solidFill>
              <a:latin typeface="Arial" panose="020B0604020202020204" pitchFamily="34" charset="0"/>
              <a:cs typeface="Arial" panose="020B0604020202020204" pitchFamily="34" charset="0"/>
            </a:rPr>
            <a:t>Term - Dry in pre-warmed towel, remove wet towel, wrap in warm towel</a:t>
          </a:r>
        </a:p>
      </dsp:txBody>
      <dsp:txXfrm>
        <a:off x="2958" y="1958463"/>
        <a:ext cx="1390429" cy="556171"/>
      </dsp:txXfrm>
    </dsp:sp>
    <dsp:sp modelId="{A2201DDC-C115-49C4-B4C9-6D2DE18C5FBB}">
      <dsp:nvSpPr>
        <dsp:cNvPr id="0" name=""/>
        <dsp:cNvSpPr/>
      </dsp:nvSpPr>
      <dsp:spPr>
        <a:xfrm>
          <a:off x="1907847" y="846119"/>
          <a:ext cx="848162" cy="8481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BA1D6-A6A9-43BF-88A1-923FCB9A46E7}">
      <dsp:nvSpPr>
        <dsp:cNvPr id="0" name=""/>
        <dsp:cNvSpPr/>
      </dsp:nvSpPr>
      <dsp:spPr>
        <a:xfrm>
          <a:off x="2088602" y="1026875"/>
          <a:ext cx="486650" cy="48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60C99-699D-447A-9E5E-202BFCEC5CF6}">
      <dsp:nvSpPr>
        <dsp:cNvPr id="0" name=""/>
        <dsp:cNvSpPr/>
      </dsp:nvSpPr>
      <dsp:spPr>
        <a:xfrm>
          <a:off x="1636713" y="1958463"/>
          <a:ext cx="1390429" cy="55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solidFill>
                <a:schemeClr val="tx2"/>
              </a:solidFill>
              <a:latin typeface="Arial" panose="020B0604020202020204" pitchFamily="34" charset="0"/>
              <a:cs typeface="Arial" panose="020B0604020202020204" pitchFamily="34" charset="0"/>
            </a:rPr>
            <a:t>Term and preterm - Hat</a:t>
          </a:r>
        </a:p>
      </dsp:txBody>
      <dsp:txXfrm>
        <a:off x="1636713" y="1958463"/>
        <a:ext cx="1390429" cy="556171"/>
      </dsp:txXfrm>
    </dsp:sp>
    <dsp:sp modelId="{8F743917-3D4E-4459-AAC6-A7767D45B0E4}">
      <dsp:nvSpPr>
        <dsp:cNvPr id="0" name=""/>
        <dsp:cNvSpPr/>
      </dsp:nvSpPr>
      <dsp:spPr>
        <a:xfrm>
          <a:off x="3541601" y="846119"/>
          <a:ext cx="848162" cy="8481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BE5D2B-4AAA-4F65-96D9-5F1B40E8DFE2}">
      <dsp:nvSpPr>
        <dsp:cNvPr id="0" name=""/>
        <dsp:cNvSpPr/>
      </dsp:nvSpPr>
      <dsp:spPr>
        <a:xfrm>
          <a:off x="3722357" y="1026875"/>
          <a:ext cx="486650" cy="48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CCB1-294A-487C-8EBB-FF010A89BD43}">
      <dsp:nvSpPr>
        <dsp:cNvPr id="0" name=""/>
        <dsp:cNvSpPr/>
      </dsp:nvSpPr>
      <dsp:spPr>
        <a:xfrm>
          <a:off x="3270468" y="1958463"/>
          <a:ext cx="1390429" cy="55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solidFill>
                <a:schemeClr val="tx2"/>
              </a:solidFill>
              <a:latin typeface="Arial" panose="020B0604020202020204" pitchFamily="34" charset="0"/>
              <a:cs typeface="Arial" panose="020B0604020202020204" pitchFamily="34" charset="0"/>
            </a:rPr>
            <a:t>Preterm</a:t>
          </a:r>
          <a:r>
            <a:rPr lang="en-US" sz="1100" kern="1200" dirty="0">
              <a:solidFill>
                <a:schemeClr val="tx2"/>
              </a:solidFill>
            </a:rPr>
            <a:t> - plastic Bag &lt;30 weeks, &lt;1.4 kg</a:t>
          </a:r>
        </a:p>
      </dsp:txBody>
      <dsp:txXfrm>
        <a:off x="3270468" y="1958463"/>
        <a:ext cx="1390429" cy="556171"/>
      </dsp:txXfrm>
    </dsp:sp>
    <dsp:sp modelId="{45F4A0EF-6F14-4B71-AF78-9A8CEC16DF02}">
      <dsp:nvSpPr>
        <dsp:cNvPr id="0" name=""/>
        <dsp:cNvSpPr/>
      </dsp:nvSpPr>
      <dsp:spPr>
        <a:xfrm>
          <a:off x="5175356" y="846119"/>
          <a:ext cx="848162" cy="8481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15FB8-938B-4298-BA9B-152DFE0B2264}">
      <dsp:nvSpPr>
        <dsp:cNvPr id="0" name=""/>
        <dsp:cNvSpPr/>
      </dsp:nvSpPr>
      <dsp:spPr>
        <a:xfrm>
          <a:off x="5356112" y="1026875"/>
          <a:ext cx="486650" cy="48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F3494-83D1-46B0-AE39-F7A7F9904686}">
      <dsp:nvSpPr>
        <dsp:cNvPr id="0" name=""/>
        <dsp:cNvSpPr/>
      </dsp:nvSpPr>
      <dsp:spPr>
        <a:xfrm>
          <a:off x="4904222" y="1958463"/>
          <a:ext cx="1390429" cy="55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solidFill>
                <a:schemeClr val="tx2"/>
              </a:solidFill>
              <a:latin typeface="Arial" panose="020B0604020202020204" pitchFamily="34" charset="0"/>
              <a:cs typeface="Arial" panose="020B0604020202020204" pitchFamily="34" charset="0"/>
            </a:rPr>
            <a:t>Preterm - </a:t>
          </a:r>
          <a:r>
            <a:rPr lang="en-US" sz="1100" kern="1200" dirty="0" err="1">
              <a:solidFill>
                <a:schemeClr val="tx2"/>
              </a:solidFill>
              <a:latin typeface="Arial" panose="020B0604020202020204" pitchFamily="34" charset="0"/>
              <a:cs typeface="Arial" panose="020B0604020202020204" pitchFamily="34" charset="0"/>
            </a:rPr>
            <a:t>Transepidermal</a:t>
          </a:r>
          <a:r>
            <a:rPr lang="en-US" sz="1100" kern="1200" dirty="0">
              <a:solidFill>
                <a:schemeClr val="tx2"/>
              </a:solidFill>
              <a:latin typeface="Arial" panose="020B0604020202020204" pitchFamily="34" charset="0"/>
              <a:cs typeface="Arial" panose="020B0604020202020204" pitchFamily="34" charset="0"/>
            </a:rPr>
            <a:t> water loss - reduced by humidity </a:t>
          </a:r>
        </a:p>
      </dsp:txBody>
      <dsp:txXfrm>
        <a:off x="4904222" y="1958463"/>
        <a:ext cx="1390429" cy="556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031ED-81D1-4400-92C6-E81E4C3F64D8}">
      <dsp:nvSpPr>
        <dsp:cNvPr id="0" name=""/>
        <dsp:cNvSpPr/>
      </dsp:nvSpPr>
      <dsp:spPr>
        <a:xfrm>
          <a:off x="442865" y="1943"/>
          <a:ext cx="1512564" cy="90753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Plastic bag at delivery</a:t>
          </a:r>
        </a:p>
      </dsp:txBody>
      <dsp:txXfrm>
        <a:off x="442865" y="1943"/>
        <a:ext cx="1512564" cy="907538"/>
      </dsp:txXfrm>
    </dsp:sp>
    <dsp:sp modelId="{8278FF2C-3726-41D7-9AE4-ECEC4AA9F360}">
      <dsp:nvSpPr>
        <dsp:cNvPr id="0" name=""/>
        <dsp:cNvSpPr/>
      </dsp:nvSpPr>
      <dsp:spPr>
        <a:xfrm>
          <a:off x="2106686" y="1943"/>
          <a:ext cx="1512564" cy="90753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On </a:t>
          </a:r>
          <a:r>
            <a:rPr lang="en-US" sz="1300" kern="1200" dirty="0" err="1">
              <a:latin typeface="Arial" panose="020B0604020202020204" pitchFamily="34" charset="0"/>
              <a:cs typeface="Arial" panose="020B0604020202020204" pitchFamily="34" charset="0"/>
            </a:rPr>
            <a:t>rescuscitaire</a:t>
          </a:r>
          <a:r>
            <a:rPr lang="en-US" sz="1300" kern="1200" dirty="0">
              <a:latin typeface="Arial" panose="020B0604020202020204" pitchFamily="34" charset="0"/>
              <a:cs typeface="Arial" panose="020B0604020202020204" pitchFamily="34" charset="0"/>
            </a:rPr>
            <a:t> under radiant heater at delivery</a:t>
          </a:r>
        </a:p>
      </dsp:txBody>
      <dsp:txXfrm>
        <a:off x="2106686" y="1943"/>
        <a:ext cx="1512564" cy="907538"/>
      </dsp:txXfrm>
    </dsp:sp>
    <dsp:sp modelId="{AFA7C39E-A4A0-4BE8-A74E-41D5C56264EF}">
      <dsp:nvSpPr>
        <dsp:cNvPr id="0" name=""/>
        <dsp:cNvSpPr/>
      </dsp:nvSpPr>
      <dsp:spPr>
        <a:xfrm>
          <a:off x="3770507" y="1943"/>
          <a:ext cx="1512564" cy="90753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Pre warmed, humidified incubator ready on neonatal unit</a:t>
          </a:r>
        </a:p>
      </dsp:txBody>
      <dsp:txXfrm>
        <a:off x="3770507" y="1943"/>
        <a:ext cx="1512564" cy="907538"/>
      </dsp:txXfrm>
    </dsp:sp>
    <dsp:sp modelId="{ED3201D5-334A-48E2-9332-382836B2D2FD}">
      <dsp:nvSpPr>
        <dsp:cNvPr id="0" name=""/>
        <dsp:cNvSpPr/>
      </dsp:nvSpPr>
      <dsp:spPr>
        <a:xfrm>
          <a:off x="442865" y="1060738"/>
          <a:ext cx="1512564" cy="90753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Ensure delivery room at 26ºC</a:t>
          </a:r>
        </a:p>
      </dsp:txBody>
      <dsp:txXfrm>
        <a:off x="442865" y="1060738"/>
        <a:ext cx="1512564" cy="907538"/>
      </dsp:txXfrm>
    </dsp:sp>
    <dsp:sp modelId="{F15E8DB1-2226-4844-80EE-4D474D144F7B}">
      <dsp:nvSpPr>
        <dsp:cNvPr id="0" name=""/>
        <dsp:cNvSpPr/>
      </dsp:nvSpPr>
      <dsp:spPr>
        <a:xfrm>
          <a:off x="2106686" y="1060738"/>
          <a:ext cx="1512564" cy="90753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Dry in warm towel, remove wet towel and wrap in warm towel</a:t>
          </a:r>
        </a:p>
      </dsp:txBody>
      <dsp:txXfrm>
        <a:off x="2106686" y="1060738"/>
        <a:ext cx="1512564" cy="907538"/>
      </dsp:txXfrm>
    </dsp:sp>
    <dsp:sp modelId="{F91F7B04-D5E7-423A-A840-0FCD17A78750}">
      <dsp:nvSpPr>
        <dsp:cNvPr id="0" name=""/>
        <dsp:cNvSpPr/>
      </dsp:nvSpPr>
      <dsp:spPr>
        <a:xfrm>
          <a:off x="3770507" y="1060738"/>
          <a:ext cx="1512564" cy="90753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Transwarmer</a:t>
          </a:r>
        </a:p>
      </dsp:txBody>
      <dsp:txXfrm>
        <a:off x="3770507" y="1060738"/>
        <a:ext cx="1512564" cy="907538"/>
      </dsp:txXfrm>
    </dsp:sp>
    <dsp:sp modelId="{2C546C33-9339-44D7-BC3B-D16C169B61F3}">
      <dsp:nvSpPr>
        <dsp:cNvPr id="0" name=""/>
        <dsp:cNvSpPr/>
      </dsp:nvSpPr>
      <dsp:spPr>
        <a:xfrm>
          <a:off x="442865" y="2119533"/>
          <a:ext cx="1512564" cy="90753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Skin to skin with parent</a:t>
          </a:r>
        </a:p>
      </dsp:txBody>
      <dsp:txXfrm>
        <a:off x="442865" y="2119533"/>
        <a:ext cx="1512564" cy="907538"/>
      </dsp:txXfrm>
    </dsp:sp>
    <dsp:sp modelId="{7CD19FF0-4E2F-4163-ABA7-55E70174F00A}">
      <dsp:nvSpPr>
        <dsp:cNvPr id="0" name=""/>
        <dsp:cNvSpPr/>
      </dsp:nvSpPr>
      <dsp:spPr>
        <a:xfrm>
          <a:off x="2106686" y="2119533"/>
          <a:ext cx="1512564" cy="90753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Hat</a:t>
          </a:r>
        </a:p>
      </dsp:txBody>
      <dsp:txXfrm>
        <a:off x="2106686" y="2119533"/>
        <a:ext cx="1512564" cy="907538"/>
      </dsp:txXfrm>
    </dsp:sp>
    <dsp:sp modelId="{D514B9AD-859F-4127-BA4D-3FF05F5F2DF8}">
      <dsp:nvSpPr>
        <dsp:cNvPr id="0" name=""/>
        <dsp:cNvSpPr/>
      </dsp:nvSpPr>
      <dsp:spPr>
        <a:xfrm>
          <a:off x="3770507" y="2119533"/>
          <a:ext cx="1512564" cy="90753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Ensure no draughts in room</a:t>
          </a:r>
        </a:p>
      </dsp:txBody>
      <dsp:txXfrm>
        <a:off x="3770507" y="2119533"/>
        <a:ext cx="1512564" cy="907538"/>
      </dsp:txXfrm>
    </dsp:sp>
    <dsp:sp modelId="{F47D2BEE-591E-4680-8360-654F97F34866}">
      <dsp:nvSpPr>
        <dsp:cNvPr id="0" name=""/>
        <dsp:cNvSpPr/>
      </dsp:nvSpPr>
      <dsp:spPr>
        <a:xfrm>
          <a:off x="2106686" y="3178329"/>
          <a:ext cx="1512564" cy="90753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Minimal handling where possible (after initial lines etc)</a:t>
          </a:r>
        </a:p>
      </dsp:txBody>
      <dsp:txXfrm>
        <a:off x="2106686" y="3178329"/>
        <a:ext cx="1512564" cy="907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031ED-81D1-4400-92C6-E81E4C3F64D8}">
      <dsp:nvSpPr>
        <dsp:cNvPr id="0" name=""/>
        <dsp:cNvSpPr/>
      </dsp:nvSpPr>
      <dsp:spPr>
        <a:xfrm>
          <a:off x="0" y="254549"/>
          <a:ext cx="1789355" cy="107361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Plastic bag at delivery</a:t>
          </a:r>
        </a:p>
      </dsp:txBody>
      <dsp:txXfrm>
        <a:off x="0" y="254549"/>
        <a:ext cx="1789355" cy="1073613"/>
      </dsp:txXfrm>
    </dsp:sp>
    <dsp:sp modelId="{8278FF2C-3726-41D7-9AE4-ECEC4AA9F360}">
      <dsp:nvSpPr>
        <dsp:cNvPr id="0" name=""/>
        <dsp:cNvSpPr/>
      </dsp:nvSpPr>
      <dsp:spPr>
        <a:xfrm>
          <a:off x="1968291" y="254549"/>
          <a:ext cx="1789355" cy="107361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On </a:t>
          </a:r>
          <a:r>
            <a:rPr lang="en-US" sz="1600" kern="1200" dirty="0" err="1">
              <a:latin typeface="Arial" panose="020B0604020202020204" pitchFamily="34" charset="0"/>
              <a:cs typeface="Arial" panose="020B0604020202020204" pitchFamily="34" charset="0"/>
            </a:rPr>
            <a:t>rescuscitaire</a:t>
          </a:r>
          <a:r>
            <a:rPr lang="en-US" sz="1600" kern="1200" dirty="0">
              <a:latin typeface="Arial" panose="020B0604020202020204" pitchFamily="34" charset="0"/>
              <a:cs typeface="Arial" panose="020B0604020202020204" pitchFamily="34" charset="0"/>
            </a:rPr>
            <a:t> under radiant heater at delivery</a:t>
          </a:r>
        </a:p>
      </dsp:txBody>
      <dsp:txXfrm>
        <a:off x="1968291" y="254549"/>
        <a:ext cx="1789355" cy="1073613"/>
      </dsp:txXfrm>
    </dsp:sp>
    <dsp:sp modelId="{AFA7C39E-A4A0-4BE8-A74E-41D5C56264EF}">
      <dsp:nvSpPr>
        <dsp:cNvPr id="0" name=""/>
        <dsp:cNvSpPr/>
      </dsp:nvSpPr>
      <dsp:spPr>
        <a:xfrm>
          <a:off x="3936582" y="254549"/>
          <a:ext cx="1789355" cy="107361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Pre warmed, humidified incubator ready on neonatal unit</a:t>
          </a:r>
        </a:p>
      </dsp:txBody>
      <dsp:txXfrm>
        <a:off x="3936582" y="254549"/>
        <a:ext cx="1789355" cy="1073613"/>
      </dsp:txXfrm>
    </dsp:sp>
    <dsp:sp modelId="{ED3201D5-334A-48E2-9332-382836B2D2FD}">
      <dsp:nvSpPr>
        <dsp:cNvPr id="0" name=""/>
        <dsp:cNvSpPr/>
      </dsp:nvSpPr>
      <dsp:spPr>
        <a:xfrm>
          <a:off x="0" y="1507098"/>
          <a:ext cx="1789355" cy="107361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Ensure delivery room at 26ºC</a:t>
          </a:r>
        </a:p>
      </dsp:txBody>
      <dsp:txXfrm>
        <a:off x="0" y="1507098"/>
        <a:ext cx="1789355" cy="1073613"/>
      </dsp:txXfrm>
    </dsp:sp>
    <dsp:sp modelId="{F15E8DB1-2226-4844-80EE-4D474D144F7B}">
      <dsp:nvSpPr>
        <dsp:cNvPr id="0" name=""/>
        <dsp:cNvSpPr/>
      </dsp:nvSpPr>
      <dsp:spPr>
        <a:xfrm>
          <a:off x="1968291" y="1507098"/>
          <a:ext cx="1789355" cy="107361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Dry in warm towel, remove wet towel and wrap in warm towel</a:t>
          </a:r>
        </a:p>
      </dsp:txBody>
      <dsp:txXfrm>
        <a:off x="1968291" y="1507098"/>
        <a:ext cx="1789355" cy="1073613"/>
      </dsp:txXfrm>
    </dsp:sp>
    <dsp:sp modelId="{F91F7B04-D5E7-423A-A840-0FCD17A78750}">
      <dsp:nvSpPr>
        <dsp:cNvPr id="0" name=""/>
        <dsp:cNvSpPr/>
      </dsp:nvSpPr>
      <dsp:spPr>
        <a:xfrm>
          <a:off x="3936582" y="1507098"/>
          <a:ext cx="1789355" cy="107361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Transwarmer</a:t>
          </a:r>
        </a:p>
      </dsp:txBody>
      <dsp:txXfrm>
        <a:off x="3936582" y="1507098"/>
        <a:ext cx="1789355" cy="1073613"/>
      </dsp:txXfrm>
    </dsp:sp>
    <dsp:sp modelId="{2C546C33-9339-44D7-BC3B-D16C169B61F3}">
      <dsp:nvSpPr>
        <dsp:cNvPr id="0" name=""/>
        <dsp:cNvSpPr/>
      </dsp:nvSpPr>
      <dsp:spPr>
        <a:xfrm>
          <a:off x="0" y="2759647"/>
          <a:ext cx="1789355" cy="107361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Skin to skin with parent</a:t>
          </a:r>
        </a:p>
      </dsp:txBody>
      <dsp:txXfrm>
        <a:off x="0" y="2759647"/>
        <a:ext cx="1789355" cy="1073613"/>
      </dsp:txXfrm>
    </dsp:sp>
    <dsp:sp modelId="{7CD19FF0-4E2F-4163-ABA7-55E70174F00A}">
      <dsp:nvSpPr>
        <dsp:cNvPr id="0" name=""/>
        <dsp:cNvSpPr/>
      </dsp:nvSpPr>
      <dsp:spPr>
        <a:xfrm>
          <a:off x="1968291" y="2759647"/>
          <a:ext cx="1789355" cy="107361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Hat</a:t>
          </a:r>
        </a:p>
      </dsp:txBody>
      <dsp:txXfrm>
        <a:off x="1968291" y="2759647"/>
        <a:ext cx="1789355" cy="1073613"/>
      </dsp:txXfrm>
    </dsp:sp>
    <dsp:sp modelId="{D514B9AD-859F-4127-BA4D-3FF05F5F2DF8}">
      <dsp:nvSpPr>
        <dsp:cNvPr id="0" name=""/>
        <dsp:cNvSpPr/>
      </dsp:nvSpPr>
      <dsp:spPr>
        <a:xfrm>
          <a:off x="3936582" y="2759647"/>
          <a:ext cx="1789355" cy="107361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Ensure no draughts in room</a:t>
          </a:r>
        </a:p>
      </dsp:txBody>
      <dsp:txXfrm>
        <a:off x="3936582" y="2759647"/>
        <a:ext cx="1789355" cy="107361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185C6-A868-41F0-9F45-64D8B5152E02}" type="datetimeFigureOut">
              <a:rPr lang="en-GB" smtClean="0"/>
              <a:t>22/04/2021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3B5A2-3673-4214-AA8C-5A042B7BE138}" type="slidenum">
              <a:rPr lang="en-GB" smtClean="0"/>
              <a:t>‹#›</a:t>
            </a:fld>
            <a:endParaRPr lang="en-GB"/>
          </a:p>
        </p:txBody>
      </p:sp>
    </p:spTree>
    <p:extLst>
      <p:ext uri="{BB962C8B-B14F-4D97-AF65-F5344CB8AC3E}">
        <p14:creationId xmlns:p14="http://schemas.microsoft.com/office/powerpoint/2010/main" val="396594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lvl1pPr>
              <a:defRPr sz="1600"/>
            </a:lvl1pPr>
          </a:lstStyle>
          <a:p>
            <a:r>
              <a:rPr dirty="0"/>
              <a:t>Outline of the Session: 10 minute session, look at defining a ‘normal temperature’, consider methods of heat production and loss, consider the nursing role. Opportunity to ask questions at the end, before </a:t>
            </a:r>
            <a:r>
              <a:rPr dirty="0" err="1"/>
              <a:t>summarise</a:t>
            </a:r>
            <a:r>
              <a:rPr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pPr>
              <a:defRPr sz="1600"/>
            </a:pPr>
            <a:r>
              <a:rPr dirty="0"/>
              <a:t>Resuscitation Council guidance and the National Neonatal Audit </a:t>
            </a:r>
            <a:r>
              <a:rPr dirty="0" err="1"/>
              <a:t>Programme</a:t>
            </a:r>
            <a:r>
              <a:rPr dirty="0"/>
              <a:t> (NNAP) recommend a target temperature range of 36.5 and 37.5, through </a:t>
            </a:r>
            <a:r>
              <a:rPr dirty="0" err="1"/>
              <a:t>stabilisation</a:t>
            </a:r>
            <a:r>
              <a:rPr dirty="0"/>
              <a:t> and admission. </a:t>
            </a:r>
          </a:p>
          <a:p>
            <a:pPr>
              <a:defRPr sz="1600"/>
            </a:pPr>
            <a:endParaRPr dirty="0"/>
          </a:p>
          <a:p>
            <a:pPr>
              <a:defRPr sz="1600"/>
            </a:pPr>
            <a:r>
              <a:rPr dirty="0"/>
              <a:t>Hyperthermia: Normal fetal temperature 37.5 and may increase during </a:t>
            </a:r>
            <a:r>
              <a:rPr dirty="0" err="1"/>
              <a:t>labour</a:t>
            </a:r>
            <a:r>
              <a:rPr dirty="0"/>
              <a:t>, so may not be easy to modify from birth.</a:t>
            </a:r>
          </a:p>
          <a:p>
            <a:pPr>
              <a:defRPr sz="1600"/>
            </a:pPr>
            <a:endParaRPr dirty="0"/>
          </a:p>
          <a:p>
            <a:pPr>
              <a:defRPr sz="1600"/>
            </a:pPr>
            <a:r>
              <a:rPr dirty="0"/>
              <a:t>Focus more on hypothermia during this presentation </a:t>
            </a:r>
          </a:p>
          <a:p>
            <a:pPr>
              <a:defRPr sz="1600"/>
            </a:pPr>
            <a:endParaRPr dirty="0"/>
          </a:p>
          <a:p>
            <a:pPr>
              <a:defRPr sz="1600"/>
            </a:pPr>
            <a:r>
              <a:rPr dirty="0"/>
              <a:t>Temperature regulation fundamental to neonatal care. </a:t>
            </a:r>
          </a:p>
          <a:p>
            <a:pPr>
              <a:defRPr sz="1600"/>
            </a:pPr>
            <a:endParaRPr dirty="0"/>
          </a:p>
          <a:p>
            <a:pPr>
              <a:defRPr sz="1600"/>
            </a:pPr>
            <a:r>
              <a:rPr dirty="0"/>
              <a:t>Body temperature maintained through increased energy expenditure or a neutral thermal environment. We are aiming for a </a:t>
            </a:r>
            <a:r>
              <a:rPr dirty="0" err="1"/>
              <a:t>Thermoneutral</a:t>
            </a:r>
            <a:r>
              <a:rPr dirty="0"/>
              <a:t> environment where baby is neither gaining or losing heat .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rPr dirty="0"/>
              <a:t>Look at triangle and reference </a:t>
            </a:r>
          </a:p>
          <a:p>
            <a:endParaRPr dirty="0"/>
          </a:p>
          <a:p>
            <a:r>
              <a:rPr dirty="0"/>
              <a:t>Increased Metabolism - Reduced oxygen consumption and increased glucose uptake. </a:t>
            </a:r>
          </a:p>
          <a:p>
            <a:r>
              <a:rPr dirty="0"/>
              <a:t>If Oxygen consumption is increased, work of breathing increases, baby can go in to anaerobic respiration, have problems with hypoxia. </a:t>
            </a:r>
          </a:p>
          <a:p>
            <a:r>
              <a:rPr dirty="0"/>
              <a:t>If increased glucose uptake, increased use of glycogen stores leading to </a:t>
            </a:r>
            <a:r>
              <a:rPr dirty="0" err="1"/>
              <a:t>Hypoglycaemia</a:t>
            </a:r>
            <a:r>
              <a:rPr dirty="0"/>
              <a:t>. </a:t>
            </a:r>
          </a:p>
          <a:p>
            <a:r>
              <a:rPr dirty="0"/>
              <a:t>If Brown fat is </a:t>
            </a:r>
            <a:r>
              <a:rPr dirty="0" err="1"/>
              <a:t>metabolised</a:t>
            </a:r>
            <a:r>
              <a:rPr dirty="0"/>
              <a:t> for warmth, release of fatty acids, reduced surfactant production and pulmonary </a:t>
            </a:r>
            <a:r>
              <a:rPr dirty="0" err="1"/>
              <a:t>vasoconstriciton</a:t>
            </a:r>
            <a:r>
              <a:rPr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Through understanding the methods of heat loss, we can begin to consider how we can prevent them. </a:t>
            </a:r>
          </a:p>
          <a:p>
            <a:endParaRPr/>
          </a:p>
          <a:p>
            <a:r>
              <a:t>Transepidermal water loss - increased in very premature infants, increased by radiant warmers, reduced by humidity.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Through understanding the methods of heat loss, we can begin to consider how we can prevent them. </a:t>
            </a:r>
          </a:p>
          <a:p>
            <a:endParaRPr/>
          </a:p>
          <a:p>
            <a:r>
              <a:t>Transepidermal water loss - increased in very premature infants, increased by radiant warmers, reduced by humidity. </a:t>
            </a:r>
          </a:p>
        </p:txBody>
      </p:sp>
    </p:spTree>
    <p:extLst>
      <p:ext uri="{BB962C8B-B14F-4D97-AF65-F5344CB8AC3E}">
        <p14:creationId xmlns:p14="http://schemas.microsoft.com/office/powerpoint/2010/main" val="228286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Through understanding the methods of heat loss, we can begin to consider how we can prevent them. </a:t>
            </a:r>
          </a:p>
          <a:p>
            <a:endParaRPr/>
          </a:p>
          <a:p>
            <a:r>
              <a:t>Transepidermal water loss - increased in very premature infants, increased by radiant warmers, reduced by humidity. </a:t>
            </a:r>
          </a:p>
        </p:txBody>
      </p:sp>
    </p:spTree>
    <p:extLst>
      <p:ext uri="{BB962C8B-B14F-4D97-AF65-F5344CB8AC3E}">
        <p14:creationId xmlns:p14="http://schemas.microsoft.com/office/powerpoint/2010/main" val="227925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Through understanding the methods of heat loss, we can begin to consider how we can prevent them. </a:t>
            </a:r>
          </a:p>
          <a:p>
            <a:endParaRPr/>
          </a:p>
          <a:p>
            <a:r>
              <a:t>Transepidermal water loss - increased in very premature infants, increased by radiant warmers, reduced by humidity. </a:t>
            </a:r>
          </a:p>
        </p:txBody>
      </p:sp>
    </p:spTree>
    <p:extLst>
      <p:ext uri="{BB962C8B-B14F-4D97-AF65-F5344CB8AC3E}">
        <p14:creationId xmlns:p14="http://schemas.microsoft.com/office/powerpoint/2010/main" val="251682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r>
              <a:t>Summary: Today we have established the ‘normothermic’ range, and looked at the problems for term and preterm babies if their temperature falls out of that range. We have considered how, through understanding the methods of heat loss, we can prevent them. This knowledge of the methods of heat loss can also inform our practice of how we can continue to maintain a neutral thermal environment for neonates throughout their stay on NICU. If anyone would like any further information on how hypothermia links with hypoglycaemia and hypoxia there are some really interesting articles in the further reading.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A15AE2-102C-4C02-8A71-E0360520694C}"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382197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580F8-7D79-4F7E-88D4-643ED9E5AC6B}"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279283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476FA7-8545-4569-B434-0057CD173154}"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214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421C7B-EB0B-406D-B5B0-30CB7EC0CF9D}"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294703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05E973-0D16-4957-AA94-C0F75F729970}"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545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8E5097-81C0-4523-B145-599CEFAC0A9A}"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156113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0247B7-57F1-4526-88BF-25EC8621B933}"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3576957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DA1B3-B468-432A-9D0C-9C94066237F8}"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2539462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298406" y="1821656"/>
            <a:ext cx="5000625"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866149" indent="-241093">
              <a:spcBef>
                <a:spcPts val="2250"/>
              </a:spcBef>
              <a:defRPr sz="1969"/>
            </a:lvl3pPr>
            <a:lvl4pPr marL="1178677" indent="-241093">
              <a:spcBef>
                <a:spcPts val="2250"/>
              </a:spcBef>
              <a:defRPr sz="1969"/>
            </a:lvl4pPr>
            <a:lvl5pPr marL="149120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829289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4078483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52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B950A-313D-4D73-BD04-2C168A3150DB}"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39621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EA75A-6D9D-4885-B2FD-688E0ECD09CF}" type="datetime1">
              <a:rPr lang="en-GB" smtClean="0"/>
              <a:t>22/04/2021</a:t>
            </a:fld>
            <a:endParaRPr lang="en-GB"/>
          </a:p>
        </p:txBody>
      </p:sp>
      <p:sp>
        <p:nvSpPr>
          <p:cNvPr id="5" name="Footer Placeholder 4"/>
          <p:cNvSpPr>
            <a:spLocks noGrp="1"/>
          </p:cNvSpPr>
          <p:nvPr>
            <p:ph type="ftr" sz="quarter" idx="11"/>
          </p:nvPr>
        </p:nvSpPr>
        <p:spPr/>
        <p:txBody>
          <a:bodyPr/>
          <a:lstStyle/>
          <a:p>
            <a:r>
              <a:rPr lang="en-GB"/>
              <a:t>EMNODN Learning Library</a:t>
            </a:r>
          </a:p>
        </p:txBody>
      </p:sp>
      <p:sp>
        <p:nvSpPr>
          <p:cNvPr id="6" name="Slide Number Placeholder 5"/>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105744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D15B6C-8D9C-4768-9A41-A499AD2F17D9}" type="datetime1">
              <a:rPr lang="en-GB" smtClean="0"/>
              <a:t>22/04/2021</a:t>
            </a:fld>
            <a:endParaRPr lang="en-GB"/>
          </a:p>
        </p:txBody>
      </p:sp>
      <p:sp>
        <p:nvSpPr>
          <p:cNvPr id="6" name="Footer Placeholder 5"/>
          <p:cNvSpPr>
            <a:spLocks noGrp="1"/>
          </p:cNvSpPr>
          <p:nvPr>
            <p:ph type="ftr" sz="quarter" idx="11"/>
          </p:nvPr>
        </p:nvSpPr>
        <p:spPr/>
        <p:txBody>
          <a:bodyPr/>
          <a:lstStyle/>
          <a:p>
            <a:r>
              <a:rPr lang="en-GB"/>
              <a:t>EMNODN Learning Library</a:t>
            </a:r>
          </a:p>
        </p:txBody>
      </p:sp>
      <p:sp>
        <p:nvSpPr>
          <p:cNvPr id="7" name="Slide Number Placeholder 6"/>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414687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F333E8-C049-4C89-9065-9BD617177FFC}" type="datetime1">
              <a:rPr lang="en-GB" smtClean="0"/>
              <a:t>22/04/2021</a:t>
            </a:fld>
            <a:endParaRPr lang="en-GB"/>
          </a:p>
        </p:txBody>
      </p:sp>
      <p:sp>
        <p:nvSpPr>
          <p:cNvPr id="8" name="Footer Placeholder 7"/>
          <p:cNvSpPr>
            <a:spLocks noGrp="1"/>
          </p:cNvSpPr>
          <p:nvPr>
            <p:ph type="ftr" sz="quarter" idx="11"/>
          </p:nvPr>
        </p:nvSpPr>
        <p:spPr/>
        <p:txBody>
          <a:bodyPr/>
          <a:lstStyle/>
          <a:p>
            <a:r>
              <a:rPr lang="en-GB"/>
              <a:t>EMNODN Learning Library</a:t>
            </a:r>
          </a:p>
        </p:txBody>
      </p:sp>
      <p:sp>
        <p:nvSpPr>
          <p:cNvPr id="9" name="Slide Number Placeholder 8"/>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368126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2FAE92-54C6-4971-BE8F-08092882F0C1}" type="datetime1">
              <a:rPr lang="en-GB" smtClean="0"/>
              <a:t>22/04/2021</a:t>
            </a:fld>
            <a:endParaRPr lang="en-GB"/>
          </a:p>
        </p:txBody>
      </p:sp>
      <p:sp>
        <p:nvSpPr>
          <p:cNvPr id="4" name="Footer Placeholder 3"/>
          <p:cNvSpPr>
            <a:spLocks noGrp="1"/>
          </p:cNvSpPr>
          <p:nvPr>
            <p:ph type="ftr" sz="quarter" idx="11"/>
          </p:nvPr>
        </p:nvSpPr>
        <p:spPr/>
        <p:txBody>
          <a:bodyPr/>
          <a:lstStyle/>
          <a:p>
            <a:r>
              <a:rPr lang="en-GB"/>
              <a:t>EMNODN Learning Library</a:t>
            </a:r>
          </a:p>
        </p:txBody>
      </p:sp>
      <p:sp>
        <p:nvSpPr>
          <p:cNvPr id="5" name="Slide Number Placeholder 4"/>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281546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A28FE-8A99-4C74-89DC-82B49BAFD6F4}" type="datetime1">
              <a:rPr lang="en-GB" smtClean="0"/>
              <a:t>22/04/2021</a:t>
            </a:fld>
            <a:endParaRPr lang="en-GB"/>
          </a:p>
        </p:txBody>
      </p:sp>
      <p:sp>
        <p:nvSpPr>
          <p:cNvPr id="3" name="Footer Placeholder 2"/>
          <p:cNvSpPr>
            <a:spLocks noGrp="1"/>
          </p:cNvSpPr>
          <p:nvPr>
            <p:ph type="ftr" sz="quarter" idx="11"/>
          </p:nvPr>
        </p:nvSpPr>
        <p:spPr/>
        <p:txBody>
          <a:bodyPr/>
          <a:lstStyle/>
          <a:p>
            <a:r>
              <a:rPr lang="en-GB"/>
              <a:t>EMNODN Learning Library</a:t>
            </a:r>
          </a:p>
        </p:txBody>
      </p:sp>
      <p:sp>
        <p:nvSpPr>
          <p:cNvPr id="4" name="Slide Number Placeholder 3"/>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7481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94AC7A-5101-4ED5-AB33-41333E57E218}" type="datetime1">
              <a:rPr lang="en-GB" smtClean="0"/>
              <a:t>22/04/2021</a:t>
            </a:fld>
            <a:endParaRPr lang="en-GB"/>
          </a:p>
        </p:txBody>
      </p:sp>
      <p:sp>
        <p:nvSpPr>
          <p:cNvPr id="6" name="Footer Placeholder 5"/>
          <p:cNvSpPr>
            <a:spLocks noGrp="1"/>
          </p:cNvSpPr>
          <p:nvPr>
            <p:ph type="ftr" sz="quarter" idx="11"/>
          </p:nvPr>
        </p:nvSpPr>
        <p:spPr/>
        <p:txBody>
          <a:bodyPr/>
          <a:lstStyle/>
          <a:p>
            <a:r>
              <a:rPr lang="en-GB"/>
              <a:t>EMNODN Learning Library</a:t>
            </a:r>
          </a:p>
        </p:txBody>
      </p:sp>
      <p:sp>
        <p:nvSpPr>
          <p:cNvPr id="7" name="Slide Number Placeholder 6"/>
          <p:cNvSpPr>
            <a:spLocks noGrp="1"/>
          </p:cNvSpPr>
          <p:nvPr>
            <p:ph type="sldNum" sz="quarter" idx="12"/>
          </p:nvPr>
        </p:nvSpPr>
        <p:spPr/>
        <p:txBody>
          <a:bodyPr/>
          <a:lstStyle/>
          <a:p>
            <a:fld id="{49DDAEBF-1BCB-4707-BC7F-F2D3E6414991}" type="slidenum">
              <a:rPr lang="en-GB" smtClean="0"/>
              <a:t>‹#›</a:t>
            </a:fld>
            <a:endParaRPr lang="en-GB"/>
          </a:p>
        </p:txBody>
      </p:sp>
    </p:spTree>
    <p:extLst>
      <p:ext uri="{BB962C8B-B14F-4D97-AF65-F5344CB8AC3E}">
        <p14:creationId xmlns:p14="http://schemas.microsoft.com/office/powerpoint/2010/main" val="403314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t>EMNODN Learning Library</a:t>
            </a:r>
          </a:p>
        </p:txBody>
      </p:sp>
      <p:sp>
        <p:nvSpPr>
          <p:cNvPr id="7" name="Slide Number Placeholder 6"/>
          <p:cNvSpPr>
            <a:spLocks noGrp="1"/>
          </p:cNvSpPr>
          <p:nvPr>
            <p:ph type="sldNum" sz="quarter" idx="12"/>
          </p:nvPr>
        </p:nvSpPr>
        <p:spPr/>
        <p:txBody>
          <a:bodyPr/>
          <a:lstStyle/>
          <a:p>
            <a:fld id="{49DDAEBF-1BCB-4707-BC7F-F2D3E6414991}" type="slidenum">
              <a:rPr lang="en-GB" smtClean="0"/>
              <a:t>‹#›</a:t>
            </a:fld>
            <a:endParaRPr lang="en-GB"/>
          </a:p>
        </p:txBody>
      </p:sp>
      <p:sp>
        <p:nvSpPr>
          <p:cNvPr id="5" name="Date Placeholder 4"/>
          <p:cNvSpPr>
            <a:spLocks noGrp="1"/>
          </p:cNvSpPr>
          <p:nvPr>
            <p:ph type="dt" sz="half" idx="10"/>
          </p:nvPr>
        </p:nvSpPr>
        <p:spPr/>
        <p:txBody>
          <a:bodyPr/>
          <a:lstStyle/>
          <a:p>
            <a:fld id="{D0B46DC7-8256-492F-A305-FDD1D528C7D2}" type="datetime1">
              <a:rPr lang="en-GB" smtClean="0"/>
              <a:t>22/04/2021</a:t>
            </a:fld>
            <a:endParaRPr lang="en-GB"/>
          </a:p>
        </p:txBody>
      </p:sp>
    </p:spTree>
    <p:extLst>
      <p:ext uri="{BB962C8B-B14F-4D97-AF65-F5344CB8AC3E}">
        <p14:creationId xmlns:p14="http://schemas.microsoft.com/office/powerpoint/2010/main" val="53145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3DC43F-46CF-477E-BAB6-B716A7B9FC8D}" type="datetime1">
              <a:rPr lang="en-GB" smtClean="0"/>
              <a:t>22/04/2021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EMNODN Learning Library</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DDAEBF-1BCB-4707-BC7F-F2D3E6414991}" type="slidenum">
              <a:rPr lang="en-GB" smtClean="0"/>
              <a:t>‹#›</a:t>
            </a:fld>
            <a:endParaRPr lang="en-GB"/>
          </a:p>
        </p:txBody>
      </p:sp>
    </p:spTree>
    <p:extLst>
      <p:ext uri="{BB962C8B-B14F-4D97-AF65-F5344CB8AC3E}">
        <p14:creationId xmlns:p14="http://schemas.microsoft.com/office/powerpoint/2010/main" val="19598961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creativecommons.org/licenses/by-nc-sa/2.0/?ref=ccsearch&amp;atype=rich"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hyperlink" Target="http://www.flickr.com/photos/11285171@N07" TargetMode="External"/><Relationship Id="rId5" Type="http://schemas.openxmlformats.org/officeDocument/2006/relationships/hyperlink" Target="http://www.flickr.com/photos/11285171@N07/3954310964" TargetMode="Externa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2" Type="http://schemas.openxmlformats.org/officeDocument/2006/relationships/hyperlink" Target="https://apps.who.int/iris/bitstream/handle/10665/63986/WHO_RHT_MSM_97.2.pdf?sequence=1"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11864436@N06/7736681940"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tif"/><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11864436@N0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s://www.flickr.com/photos/90376140@N00/2951653235" TargetMode="External"/><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hyperlink" Target="https://creativecommons.org/licenses/by-nc-nd/2.0/?ref=ccsearch&amp;atype=rich" TargetMode="External"/><Relationship Id="rId10" Type="http://schemas.openxmlformats.org/officeDocument/2006/relationships/diagramColors" Target="../diagrams/colors1.xml"/><Relationship Id="rId4" Type="http://schemas.openxmlformats.org/officeDocument/2006/relationships/hyperlink" Target="https://www.flickr.com/photos/90376140@N00" TargetMode="External"/><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1B3FE-7E53-40CE-A84A-BA502EFB98EE}"/>
              </a:ext>
            </a:extLst>
          </p:cNvPr>
          <p:cNvSpPr>
            <a:spLocks noGrp="1"/>
          </p:cNvSpPr>
          <p:nvPr>
            <p:ph type="ctrTitle"/>
          </p:nvPr>
        </p:nvSpPr>
        <p:spPr>
          <a:xfrm>
            <a:off x="1339593" y="1943584"/>
            <a:ext cx="5698067" cy="1502229"/>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Learning Library</a:t>
            </a:r>
          </a:p>
        </p:txBody>
      </p:sp>
      <p:sp>
        <p:nvSpPr>
          <p:cNvPr id="120" name="Isosceles Triangle 119">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2" name="Straight Connector 121">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24" name="Isosceles Triangle 123">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E9D7F9D2-DC82-4B23-872E-09DF2675F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282" y="326354"/>
            <a:ext cx="893064" cy="359664"/>
          </a:xfrm>
          <a:prstGeom prst="rect">
            <a:avLst/>
          </a:prstGeom>
        </p:spPr>
      </p:pic>
      <p:sp>
        <p:nvSpPr>
          <p:cNvPr id="6" name="TextBox 5">
            <a:extLst>
              <a:ext uri="{FF2B5EF4-FFF2-40B4-BE49-F238E27FC236}">
                <a16:creationId xmlns:a16="http://schemas.microsoft.com/office/drawing/2014/main" id="{21DCCCA7-A45E-45C6-A49D-A3738D7D7C1B}"/>
              </a:ext>
            </a:extLst>
          </p:cNvPr>
          <p:cNvSpPr txBox="1"/>
          <p:nvPr/>
        </p:nvSpPr>
        <p:spPr>
          <a:xfrm>
            <a:off x="8167914" y="778975"/>
            <a:ext cx="3685032" cy="600164"/>
          </a:xfrm>
          <a:prstGeom prst="rect">
            <a:avLst/>
          </a:prstGeom>
          <a:noFill/>
        </p:spPr>
        <p:txBody>
          <a:bodyPr wrap="square" rtlCol="0">
            <a:spAutoFit/>
          </a:bodyPr>
          <a:lstStyle/>
          <a:p>
            <a:pPr algn="r">
              <a:spcAft>
                <a:spcPts val="600"/>
              </a:spcAft>
            </a:pPr>
            <a:r>
              <a:rPr lang="en-GB" sz="1400" b="1" dirty="0">
                <a:latin typeface="Arial" panose="020B0604020202020204" pitchFamily="34" charset="0"/>
                <a:cs typeface="Arial" panose="020B0604020202020204" pitchFamily="34" charset="0"/>
              </a:rPr>
              <a:t>East Midlands Neonatal</a:t>
            </a:r>
            <a:endParaRPr lang="en-GB" sz="1400" b="1">
              <a:latin typeface="Arial" panose="020B0604020202020204" pitchFamily="34" charset="0"/>
              <a:cs typeface="Arial" panose="020B0604020202020204" pitchFamily="34" charset="0"/>
            </a:endParaRPr>
          </a:p>
          <a:p>
            <a:pPr algn="r">
              <a:spcAft>
                <a:spcPts val="600"/>
              </a:spcAft>
            </a:pPr>
            <a:r>
              <a:rPr lang="en-GB" sz="1400" b="1" dirty="0">
                <a:latin typeface="Arial" panose="020B0604020202020204" pitchFamily="34" charset="0"/>
                <a:cs typeface="Arial" panose="020B0604020202020204" pitchFamily="34" charset="0"/>
              </a:rPr>
              <a:t>Operational Delivery Network</a:t>
            </a:r>
            <a:endParaRPr lang="en-GB" sz="1400" b="1">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3B0527F-B050-49CC-9F2A-9EEF29F49950}"/>
              </a:ext>
            </a:extLst>
          </p:cNvPr>
          <p:cNvSpPr>
            <a:spLocks noGrp="1"/>
          </p:cNvSpPr>
          <p:nvPr>
            <p:ph type="subTitle" idx="1"/>
          </p:nvPr>
        </p:nvSpPr>
        <p:spPr>
          <a:xfrm>
            <a:off x="2155022" y="3492854"/>
            <a:ext cx="8456871" cy="1663286"/>
          </a:xfrm>
          <a:solidFill>
            <a:schemeClr val="bg1"/>
          </a:solidFill>
        </p:spPr>
        <p:txBody>
          <a:bodyPr vert="horz" lIns="91440" tIns="45720" rIns="91440" bIns="45720" rtlCol="0" anchor="ctr">
            <a:normAutofit fontScale="92500"/>
          </a:bodyPr>
          <a:lstStyle/>
          <a:p>
            <a:pPr algn="l"/>
            <a:r>
              <a:rPr lang="en-US" sz="4000" dirty="0">
                <a:latin typeface="Arial" panose="020B0604020202020204" pitchFamily="34" charset="0"/>
                <a:cs typeface="Arial" panose="020B0604020202020204" pitchFamily="34" charset="0"/>
              </a:rPr>
              <a:t>Promoting Normothermia from Delivery to Admission to the Neonatal Unit</a:t>
            </a:r>
          </a:p>
        </p:txBody>
      </p:sp>
      <p:sp>
        <p:nvSpPr>
          <p:cNvPr id="12" name="Footer Placeholder 6">
            <a:extLst>
              <a:ext uri="{FF2B5EF4-FFF2-40B4-BE49-F238E27FC236}">
                <a16:creationId xmlns:a16="http://schemas.microsoft.com/office/drawing/2014/main" id="{3D0F67FA-93E6-4F9A-91F5-6D45B18FC3F7}"/>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extLst>
      <p:ext uri="{BB962C8B-B14F-4D97-AF65-F5344CB8AC3E}">
        <p14:creationId xmlns:p14="http://schemas.microsoft.com/office/powerpoint/2010/main" val="147692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718464" y="1100724"/>
            <a:ext cx="9911435" cy="1518048"/>
          </a:xfrm>
          <a:prstGeom prst="rect">
            <a:avLst/>
          </a:prstGeom>
        </p:spPr>
        <p:txBody>
          <a:bodyPr>
            <a:normAutofit/>
          </a:bodyPr>
          <a:lstStyle/>
          <a:p>
            <a:pPr defTabSz="283418">
              <a:defRPr sz="5500" i="1">
                <a:latin typeface="Arial"/>
                <a:ea typeface="Arial"/>
                <a:cs typeface="Arial"/>
                <a:sym typeface="Arial"/>
              </a:defRPr>
            </a:pPr>
            <a:r>
              <a:rPr sz="4000" dirty="0"/>
              <a:t>Methods of Heat Loss: </a:t>
            </a:r>
            <a:r>
              <a:rPr lang="en-GB" sz="4000" dirty="0"/>
              <a:t>Radiation</a:t>
            </a:r>
            <a:br>
              <a:rPr lang="en-GB" sz="4000" dirty="0"/>
            </a:br>
            <a:r>
              <a:rPr lang="en-GB" sz="2600" dirty="0"/>
              <a:t>Non direct transfer of heat to cooler mediums – difference between skin and surrounding surfaces</a:t>
            </a:r>
            <a:endParaRPr sz="2600" dirty="0"/>
          </a:p>
        </p:txBody>
      </p:sp>
      <p:pic>
        <p:nvPicPr>
          <p:cNvPr id="163" name="image2.png"/>
          <p:cNvPicPr>
            <a:picLocks noChangeAspect="1"/>
          </p:cNvPicPr>
          <p:nvPr/>
        </p:nvPicPr>
        <p:blipFill>
          <a:blip r:embed="rId3"/>
          <a:stretch>
            <a:fillRect/>
          </a:stretch>
        </p:blipFill>
        <p:spPr>
          <a:xfrm>
            <a:off x="6158923" y="2997521"/>
            <a:ext cx="4131366" cy="2759755"/>
          </a:xfrm>
          <a:prstGeom prst="rect">
            <a:avLst/>
          </a:prstGeom>
          <a:ln w="12700">
            <a:miter lim="400000"/>
          </a:ln>
        </p:spPr>
      </p:pic>
      <p:sp>
        <p:nvSpPr>
          <p:cNvPr id="11" name="Shape 186">
            <a:extLst>
              <a:ext uri="{FF2B5EF4-FFF2-40B4-BE49-F238E27FC236}">
                <a16:creationId xmlns:a16="http://schemas.microsoft.com/office/drawing/2014/main" id="{BBD59209-EC9B-47BA-B9BD-07DF69C3127C}"/>
              </a:ext>
            </a:extLst>
          </p:cNvPr>
          <p:cNvSpPr/>
          <p:nvPr/>
        </p:nvSpPr>
        <p:spPr>
          <a:xfrm>
            <a:off x="670616" y="332791"/>
            <a:ext cx="8311571" cy="47224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defRPr>
                <a:solidFill>
                  <a:schemeClr val="accent1"/>
                </a:solidFill>
                <a:latin typeface="Arial"/>
                <a:ea typeface="Arial"/>
                <a:cs typeface="Arial"/>
                <a:sym typeface="Arial"/>
              </a:defRPr>
            </a:pPr>
            <a:r>
              <a:rPr sz="2600" dirty="0">
                <a:solidFill>
                  <a:schemeClr val="tx2"/>
                </a:solidFill>
              </a:rPr>
              <a:t>Evaporation -&gt; Conduction -&gt; Convection -&gt;</a:t>
            </a:r>
            <a:r>
              <a:rPr sz="2600" b="1" u="sng" dirty="0">
                <a:solidFill>
                  <a:schemeClr val="tx2"/>
                </a:solidFill>
              </a:rPr>
              <a:t>Radiation</a:t>
            </a:r>
          </a:p>
        </p:txBody>
      </p:sp>
      <p:sp>
        <p:nvSpPr>
          <p:cNvPr id="15" name="Shape 180">
            <a:extLst>
              <a:ext uri="{FF2B5EF4-FFF2-40B4-BE49-F238E27FC236}">
                <a16:creationId xmlns:a16="http://schemas.microsoft.com/office/drawing/2014/main" id="{24269185-7C2D-4810-9F8E-D810ED0ACD5B}"/>
              </a:ext>
            </a:extLst>
          </p:cNvPr>
          <p:cNvSpPr>
            <a:spLocks noGrp="1"/>
          </p:cNvSpPr>
          <p:nvPr>
            <p:ph type="body" sz="half" idx="1"/>
          </p:nvPr>
        </p:nvSpPr>
        <p:spPr>
          <a:xfrm>
            <a:off x="1063092" y="2914460"/>
            <a:ext cx="4287865" cy="2673540"/>
          </a:xfrm>
          <a:prstGeom prst="rect">
            <a:avLst/>
          </a:prstGeom>
        </p:spPr>
        <p:txBody>
          <a:bodyPr>
            <a:noAutofit/>
          </a:bodyPr>
          <a:lstStyle/>
          <a:p>
            <a:pPr>
              <a:spcBef>
                <a:spcPts val="0"/>
              </a:spcBef>
              <a:buFont typeface="Wingdings" panose="05000000000000000000" pitchFamily="2" charset="2"/>
              <a:buChar char="§"/>
              <a:defRPr>
                <a:latin typeface="Arial"/>
                <a:ea typeface="Arial"/>
                <a:cs typeface="Arial"/>
                <a:sym typeface="Arial"/>
              </a:defRPr>
            </a:pPr>
            <a:r>
              <a:rPr lang="en-GB" sz="2000" dirty="0"/>
              <a:t>Radiant Heat Source</a:t>
            </a:r>
          </a:p>
          <a:p>
            <a:pPr marL="0" indent="0">
              <a:spcBef>
                <a:spcPts val="0"/>
              </a:spcBef>
              <a:buNone/>
              <a:defRPr>
                <a:latin typeface="Arial"/>
                <a:ea typeface="Arial"/>
                <a:cs typeface="Arial"/>
                <a:sym typeface="Arial"/>
              </a:defRPr>
            </a:pPr>
            <a:endParaRPr lang="en-GB" sz="2000" dirty="0"/>
          </a:p>
          <a:p>
            <a:pPr>
              <a:spcBef>
                <a:spcPts val="0"/>
              </a:spcBef>
              <a:buFont typeface="Wingdings" panose="05000000000000000000" pitchFamily="2" charset="2"/>
              <a:buChar char="§"/>
              <a:defRPr>
                <a:latin typeface="Arial"/>
                <a:ea typeface="Arial"/>
                <a:cs typeface="Arial"/>
                <a:sym typeface="Arial"/>
              </a:defRPr>
            </a:pPr>
            <a:r>
              <a:rPr lang="en-GB" sz="2000" dirty="0"/>
              <a:t>Independent of air temperature</a:t>
            </a:r>
          </a:p>
          <a:p>
            <a:pPr marL="0" indent="0">
              <a:spcBef>
                <a:spcPts val="0"/>
              </a:spcBef>
              <a:buNone/>
              <a:defRPr>
                <a:latin typeface="Arial"/>
                <a:ea typeface="Arial"/>
                <a:cs typeface="Arial"/>
                <a:sym typeface="Arial"/>
              </a:defRPr>
            </a:pPr>
            <a:endParaRPr lang="en-GB" sz="2000" dirty="0"/>
          </a:p>
          <a:p>
            <a:pPr>
              <a:spcBef>
                <a:spcPts val="0"/>
              </a:spcBef>
              <a:buFont typeface="Wingdings" panose="05000000000000000000" pitchFamily="2" charset="2"/>
              <a:buChar char="§"/>
              <a:defRPr>
                <a:latin typeface="Arial"/>
                <a:ea typeface="Arial"/>
                <a:cs typeface="Arial"/>
                <a:sym typeface="Arial"/>
              </a:defRPr>
            </a:pPr>
            <a:r>
              <a:rPr lang="en-GB" sz="2000" dirty="0"/>
              <a:t>Double walled incubator on admission to the neonatal unit</a:t>
            </a:r>
          </a:p>
        </p:txBody>
      </p:sp>
      <p:sp>
        <p:nvSpPr>
          <p:cNvPr id="7" name="Shape 199">
            <a:extLst>
              <a:ext uri="{FF2B5EF4-FFF2-40B4-BE49-F238E27FC236}">
                <a16:creationId xmlns:a16="http://schemas.microsoft.com/office/drawing/2014/main" id="{C30CE214-BB44-4BC2-A146-90AC119DCB91}"/>
              </a:ext>
            </a:extLst>
          </p:cNvPr>
          <p:cNvSpPr/>
          <p:nvPr/>
        </p:nvSpPr>
        <p:spPr>
          <a:xfrm flipV="1">
            <a:off x="9288932" y="3280091"/>
            <a:ext cx="675116" cy="808070"/>
          </a:xfrm>
          <a:prstGeom prst="line">
            <a:avLst/>
          </a:prstGeom>
          <a:ln w="63500">
            <a:solidFill>
              <a:srgbClr val="E8A432"/>
            </a:solidFill>
            <a:miter lim="400000"/>
            <a:tailEnd type="triangle"/>
          </a:ln>
        </p:spPr>
        <p:txBody>
          <a:bodyPr lIns="32145" tIns="32145" rIns="32145" bIns="32145"/>
          <a:lstStyle/>
          <a:p>
            <a:pPr>
              <a:defRPr>
                <a:solidFill>
                  <a:srgbClr val="FFFFFF"/>
                </a:solidFill>
              </a:defRPr>
            </a:pPr>
            <a:endParaRPr sz="1266"/>
          </a:p>
        </p:txBody>
      </p:sp>
      <p:sp>
        <p:nvSpPr>
          <p:cNvPr id="8" name="Shape 200">
            <a:extLst>
              <a:ext uri="{FF2B5EF4-FFF2-40B4-BE49-F238E27FC236}">
                <a16:creationId xmlns:a16="http://schemas.microsoft.com/office/drawing/2014/main" id="{2DEDFD7A-33BC-44B6-BB09-80667B727C22}"/>
              </a:ext>
            </a:extLst>
          </p:cNvPr>
          <p:cNvSpPr/>
          <p:nvPr/>
        </p:nvSpPr>
        <p:spPr>
          <a:xfrm flipH="1" flipV="1">
            <a:off x="8216901" y="3097594"/>
            <a:ext cx="4702" cy="756707"/>
          </a:xfrm>
          <a:prstGeom prst="line">
            <a:avLst/>
          </a:prstGeom>
          <a:ln w="63500">
            <a:solidFill>
              <a:srgbClr val="E8A432"/>
            </a:solidFill>
            <a:miter lim="400000"/>
            <a:tailEnd type="triangle"/>
          </a:ln>
        </p:spPr>
        <p:txBody>
          <a:bodyPr lIns="32145" tIns="32145" rIns="32145" bIns="32145"/>
          <a:lstStyle/>
          <a:p>
            <a:pPr>
              <a:defRPr>
                <a:solidFill>
                  <a:srgbClr val="FFFFFF"/>
                </a:solidFill>
              </a:defRPr>
            </a:pPr>
            <a:endParaRPr sz="1266"/>
          </a:p>
        </p:txBody>
      </p:sp>
      <p:sp>
        <p:nvSpPr>
          <p:cNvPr id="9" name="Shape 201">
            <a:extLst>
              <a:ext uri="{FF2B5EF4-FFF2-40B4-BE49-F238E27FC236}">
                <a16:creationId xmlns:a16="http://schemas.microsoft.com/office/drawing/2014/main" id="{97EABA08-82B5-4EFD-9301-21A416FAD79D}"/>
              </a:ext>
            </a:extLst>
          </p:cNvPr>
          <p:cNvSpPr/>
          <p:nvPr/>
        </p:nvSpPr>
        <p:spPr>
          <a:xfrm flipH="1" flipV="1">
            <a:off x="6344738" y="3097595"/>
            <a:ext cx="346398" cy="346398"/>
          </a:xfrm>
          <a:prstGeom prst="line">
            <a:avLst/>
          </a:prstGeom>
          <a:ln w="63500">
            <a:solidFill>
              <a:srgbClr val="E8A432"/>
            </a:solidFill>
            <a:miter lim="400000"/>
            <a:tailEnd type="triangle"/>
          </a:ln>
        </p:spPr>
        <p:txBody>
          <a:bodyPr lIns="32145" tIns="32145" rIns="32145" bIns="32145"/>
          <a:lstStyle/>
          <a:p>
            <a:pPr>
              <a:defRPr>
                <a:solidFill>
                  <a:srgbClr val="FFFFFF"/>
                </a:solidFill>
              </a:defRPr>
            </a:pPr>
            <a:endParaRPr sz="1266"/>
          </a:p>
        </p:txBody>
      </p:sp>
      <p:sp>
        <p:nvSpPr>
          <p:cNvPr id="12" name="Shape 202">
            <a:extLst>
              <a:ext uri="{FF2B5EF4-FFF2-40B4-BE49-F238E27FC236}">
                <a16:creationId xmlns:a16="http://schemas.microsoft.com/office/drawing/2014/main" id="{01414BE9-77F4-48BE-A696-FE2A2A9D5F16}"/>
              </a:ext>
            </a:extLst>
          </p:cNvPr>
          <p:cNvSpPr/>
          <p:nvPr/>
        </p:nvSpPr>
        <p:spPr>
          <a:xfrm flipH="1">
            <a:off x="6344737" y="4939717"/>
            <a:ext cx="529931" cy="648283"/>
          </a:xfrm>
          <a:prstGeom prst="line">
            <a:avLst/>
          </a:prstGeom>
          <a:ln w="63500">
            <a:solidFill>
              <a:srgbClr val="E8A432"/>
            </a:solidFill>
            <a:miter lim="400000"/>
            <a:tailEnd type="triangle"/>
          </a:ln>
        </p:spPr>
        <p:txBody>
          <a:bodyPr lIns="32145" tIns="32145" rIns="32145" bIns="32145"/>
          <a:lstStyle/>
          <a:p>
            <a:pPr>
              <a:defRPr>
                <a:solidFill>
                  <a:srgbClr val="FFFFFF"/>
                </a:solidFill>
              </a:defRPr>
            </a:pPr>
            <a:endParaRPr sz="1266" dirty="0"/>
          </a:p>
        </p:txBody>
      </p:sp>
      <p:sp>
        <p:nvSpPr>
          <p:cNvPr id="13" name="Shape 203">
            <a:extLst>
              <a:ext uri="{FF2B5EF4-FFF2-40B4-BE49-F238E27FC236}">
                <a16:creationId xmlns:a16="http://schemas.microsoft.com/office/drawing/2014/main" id="{049F5529-291F-457B-AB02-A2B3C93FA922}"/>
              </a:ext>
            </a:extLst>
          </p:cNvPr>
          <p:cNvSpPr/>
          <p:nvPr/>
        </p:nvSpPr>
        <p:spPr>
          <a:xfrm>
            <a:off x="9822699" y="4416110"/>
            <a:ext cx="467589" cy="54290"/>
          </a:xfrm>
          <a:prstGeom prst="line">
            <a:avLst/>
          </a:prstGeom>
          <a:ln w="63500">
            <a:solidFill>
              <a:srgbClr val="E8A432"/>
            </a:solidFill>
            <a:miter lim="400000"/>
            <a:tailEnd type="triangle"/>
          </a:ln>
        </p:spPr>
        <p:txBody>
          <a:bodyPr lIns="32145" tIns="32145" rIns="32145" bIns="32145"/>
          <a:lstStyle/>
          <a:p>
            <a:pPr>
              <a:defRPr>
                <a:solidFill>
                  <a:srgbClr val="FFFFFF"/>
                </a:solidFill>
              </a:defRPr>
            </a:pPr>
            <a:endParaRPr sz="1266"/>
          </a:p>
        </p:txBody>
      </p:sp>
      <p:sp>
        <p:nvSpPr>
          <p:cNvPr id="14" name="Shape 204">
            <a:extLst>
              <a:ext uri="{FF2B5EF4-FFF2-40B4-BE49-F238E27FC236}">
                <a16:creationId xmlns:a16="http://schemas.microsoft.com/office/drawing/2014/main" id="{89D5A41A-70CC-4322-97E1-26075BAD6C24}"/>
              </a:ext>
            </a:extLst>
          </p:cNvPr>
          <p:cNvSpPr/>
          <p:nvPr/>
        </p:nvSpPr>
        <p:spPr>
          <a:xfrm>
            <a:off x="7776886" y="5263858"/>
            <a:ext cx="115223" cy="510259"/>
          </a:xfrm>
          <a:prstGeom prst="line">
            <a:avLst/>
          </a:prstGeom>
          <a:ln w="63500">
            <a:solidFill>
              <a:srgbClr val="E8A432"/>
            </a:solidFill>
            <a:miter lim="400000"/>
            <a:tailEnd type="triangle"/>
          </a:ln>
        </p:spPr>
        <p:txBody>
          <a:bodyPr lIns="32145" tIns="32145" rIns="32145" bIns="32145"/>
          <a:lstStyle/>
          <a:p>
            <a:pPr>
              <a:defRPr>
                <a:solidFill>
                  <a:srgbClr val="FFFFFF"/>
                </a:solidFill>
              </a:defRPr>
            </a:pPr>
            <a:endParaRPr sz="1266"/>
          </a:p>
        </p:txBody>
      </p:sp>
      <p:sp>
        <p:nvSpPr>
          <p:cNvPr id="16" name="Footer Placeholder 6">
            <a:extLst>
              <a:ext uri="{FF2B5EF4-FFF2-40B4-BE49-F238E27FC236}">
                <a16:creationId xmlns:a16="http://schemas.microsoft.com/office/drawing/2014/main" id="{2BCD587A-446E-4CC4-90F1-DFE4ACC03D8B}"/>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extLst>
      <p:ext uri="{BB962C8B-B14F-4D97-AF65-F5344CB8AC3E}">
        <p14:creationId xmlns:p14="http://schemas.microsoft.com/office/powerpoint/2010/main" val="384797124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2" name="Group 151">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3" name="Straight Connector 152">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5"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Isosceles Triangle 156">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Isosceles Triangle 160">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2" name="Isosceles Triangle 161">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79ACFC4-5F10-455F-8596-CEA0B6B6C2E0}"/>
              </a:ext>
            </a:extLst>
          </p:cNvPr>
          <p:cNvSpPr>
            <a:spLocks noGrp="1"/>
          </p:cNvSpPr>
          <p:nvPr>
            <p:ph type="title"/>
          </p:nvPr>
        </p:nvSpPr>
        <p:spPr>
          <a:xfrm>
            <a:off x="448733" y="318533"/>
            <a:ext cx="8555566" cy="1320800"/>
          </a:xfrm>
        </p:spPr>
        <p:txBody>
          <a:bodyPr vert="horz" lIns="91440" tIns="45720" rIns="91440" bIns="45720" rtlCol="0" anchor="t">
            <a:normAutofit fontScale="90000"/>
          </a:bodyPr>
          <a:lstStyle/>
          <a:p>
            <a:r>
              <a:rPr lang="en-US" dirty="0">
                <a:solidFill>
                  <a:schemeClr val="tx2"/>
                </a:solidFill>
                <a:latin typeface="Arial" panose="020B0604020202020204" pitchFamily="34" charset="0"/>
                <a:cs typeface="Arial" panose="020B0604020202020204" pitchFamily="34" charset="0"/>
              </a:rPr>
              <a:t>Example 1</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Which of the following temperature control measures would you consider?</a:t>
            </a:r>
          </a:p>
        </p:txBody>
      </p:sp>
      <p:pic>
        <p:nvPicPr>
          <p:cNvPr id="126" name="image7.png">
            <a:extLst>
              <a:ext uri="{FF2B5EF4-FFF2-40B4-BE49-F238E27FC236}">
                <a16:creationId xmlns:a16="http://schemas.microsoft.com/office/drawing/2014/main" id="{56E66F5B-C63D-43AD-9C8E-AF9FEE2A1C1A}"/>
              </a:ext>
            </a:extLst>
          </p:cNvPr>
          <p:cNvPicPr>
            <a:picLocks noChangeAspect="1"/>
          </p:cNvPicPr>
          <p:nvPr/>
        </p:nvPicPr>
        <p:blipFill rotWithShape="1">
          <a:blip r:embed="rId2"/>
          <a:srcRect t="653" r="3" b="4220"/>
          <a:stretch/>
        </p:blipFill>
        <p:spPr>
          <a:xfrm>
            <a:off x="1201833" y="2758810"/>
            <a:ext cx="4265728" cy="305363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32" name="Text Placeholder 2">
            <a:extLst>
              <a:ext uri="{FF2B5EF4-FFF2-40B4-BE49-F238E27FC236}">
                <a16:creationId xmlns:a16="http://schemas.microsoft.com/office/drawing/2014/main" id="{8A4F0FD6-72A9-475B-B0F2-A541D54FEA4B}"/>
              </a:ext>
            </a:extLst>
          </p:cNvPr>
          <p:cNvGraphicFramePr/>
          <p:nvPr>
            <p:extLst>
              <p:ext uri="{D42A27DB-BD31-4B8C-83A1-F6EECF244321}">
                <p14:modId xmlns:p14="http://schemas.microsoft.com/office/powerpoint/2010/main" val="3199527329"/>
              </p:ext>
            </p:extLst>
          </p:nvPr>
        </p:nvGraphicFramePr>
        <p:xfrm>
          <a:off x="6046369" y="2546604"/>
          <a:ext cx="5725938" cy="4087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46F9B35-6A6E-4F0A-AB10-80EEE9BAF81C}"/>
              </a:ext>
            </a:extLst>
          </p:cNvPr>
          <p:cNvSpPr txBox="1"/>
          <p:nvPr/>
        </p:nvSpPr>
        <p:spPr>
          <a:xfrm>
            <a:off x="452008" y="1875906"/>
            <a:ext cx="9131300" cy="646331"/>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Baby A – Preterm, born at 28 weeks gestation, growth restricted, weighs 880grams.  Born in theatre via c-section</a:t>
            </a:r>
          </a:p>
        </p:txBody>
      </p:sp>
      <p:sp>
        <p:nvSpPr>
          <p:cNvPr id="17" name="Footer Placeholder 6">
            <a:extLst>
              <a:ext uri="{FF2B5EF4-FFF2-40B4-BE49-F238E27FC236}">
                <a16:creationId xmlns:a16="http://schemas.microsoft.com/office/drawing/2014/main" id="{865ABAF7-7E2B-4561-94AD-C3D514891A80}"/>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extLst>
      <p:ext uri="{BB962C8B-B14F-4D97-AF65-F5344CB8AC3E}">
        <p14:creationId xmlns:p14="http://schemas.microsoft.com/office/powerpoint/2010/main" val="31258733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CFC4-5F10-455F-8596-CEA0B6B6C2E0}"/>
              </a:ext>
            </a:extLst>
          </p:cNvPr>
          <p:cNvSpPr>
            <a:spLocks noGrp="1"/>
          </p:cNvSpPr>
          <p:nvPr>
            <p:ph type="title"/>
          </p:nvPr>
        </p:nvSpPr>
        <p:spPr>
          <a:xfrm>
            <a:off x="448733" y="318533"/>
            <a:ext cx="8555566" cy="1320800"/>
          </a:xfrm>
        </p:spPr>
        <p:txBody>
          <a:bodyPr vert="horz" lIns="91440" tIns="45720" rIns="91440" bIns="45720" rtlCol="0" anchor="t">
            <a:normAutofit fontScale="90000"/>
          </a:bodyPr>
          <a:lstStyle/>
          <a:p>
            <a:r>
              <a:rPr lang="en-US" dirty="0">
                <a:solidFill>
                  <a:schemeClr val="tx2"/>
                </a:solidFill>
                <a:latin typeface="Arial" panose="020B0604020202020204" pitchFamily="34" charset="0"/>
                <a:cs typeface="Arial" panose="020B0604020202020204" pitchFamily="34" charset="0"/>
              </a:rPr>
              <a:t>Example 2</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Which of the following actions could you consider to promote ‘normothermia’?</a:t>
            </a:r>
          </a:p>
        </p:txBody>
      </p:sp>
      <p:graphicFrame>
        <p:nvGraphicFramePr>
          <p:cNvPr id="132" name="Text Placeholder 2">
            <a:extLst>
              <a:ext uri="{FF2B5EF4-FFF2-40B4-BE49-F238E27FC236}">
                <a16:creationId xmlns:a16="http://schemas.microsoft.com/office/drawing/2014/main" id="{8A4F0FD6-72A9-475B-B0F2-A541D54FEA4B}"/>
              </a:ext>
            </a:extLst>
          </p:cNvPr>
          <p:cNvGraphicFramePr/>
          <p:nvPr>
            <p:extLst>
              <p:ext uri="{D42A27DB-BD31-4B8C-83A1-F6EECF244321}">
                <p14:modId xmlns:p14="http://schemas.microsoft.com/office/powerpoint/2010/main" val="4076766126"/>
              </p:ext>
            </p:extLst>
          </p:nvPr>
        </p:nvGraphicFramePr>
        <p:xfrm>
          <a:off x="6046369" y="2546604"/>
          <a:ext cx="5725938" cy="4087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46F9B35-6A6E-4F0A-AB10-80EEE9BAF81C}"/>
              </a:ext>
            </a:extLst>
          </p:cNvPr>
          <p:cNvSpPr txBox="1"/>
          <p:nvPr/>
        </p:nvSpPr>
        <p:spPr>
          <a:xfrm>
            <a:off x="452008" y="1875906"/>
            <a:ext cx="9131300" cy="369332"/>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Baby B – Term, weighs 3kg, cried at birth with no signs of respiratory distress</a:t>
            </a:r>
          </a:p>
        </p:txBody>
      </p:sp>
      <p:pic>
        <p:nvPicPr>
          <p:cNvPr id="17" name="image8.png">
            <a:extLst>
              <a:ext uri="{FF2B5EF4-FFF2-40B4-BE49-F238E27FC236}">
                <a16:creationId xmlns:a16="http://schemas.microsoft.com/office/drawing/2014/main" id="{E5DB5EB6-802C-4623-8BE5-B9F831FF796C}"/>
              </a:ext>
            </a:extLst>
          </p:cNvPr>
          <p:cNvPicPr>
            <a:picLocks noChangeAspect="1"/>
          </p:cNvPicPr>
          <p:nvPr/>
        </p:nvPicPr>
        <p:blipFill>
          <a:blip r:embed="rId7"/>
          <a:stretch>
            <a:fillRect/>
          </a:stretch>
        </p:blipFill>
        <p:spPr>
          <a:xfrm rot="16200000">
            <a:off x="1807383" y="1901438"/>
            <a:ext cx="2643335" cy="49329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6">
            <a:extLst>
              <a:ext uri="{FF2B5EF4-FFF2-40B4-BE49-F238E27FC236}">
                <a16:creationId xmlns:a16="http://schemas.microsoft.com/office/drawing/2014/main" id="{B6AD9FBF-014D-403A-86F8-CAA481588126}"/>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extLst>
      <p:ext uri="{BB962C8B-B14F-4D97-AF65-F5344CB8AC3E}">
        <p14:creationId xmlns:p14="http://schemas.microsoft.com/office/powerpoint/2010/main" val="6113882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0" name="Straight Connector 119">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2"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Isosceles Triangle 123">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8" name="Isosceles Triangle 127">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9" name="Isosceles Triangle 128">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31" name="Rectangle 13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5" name="Isosceles Triangle 13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8" name="Shape 238"/>
          <p:cNvSpPr>
            <a:spLocks noGrp="1"/>
          </p:cNvSpPr>
          <p:nvPr>
            <p:ph type="title"/>
          </p:nvPr>
        </p:nvSpPr>
        <p:spPr>
          <a:xfrm>
            <a:off x="673754" y="643467"/>
            <a:ext cx="4203045" cy="1375608"/>
          </a:xfrm>
          <a:prstGeom prst="rect">
            <a:avLst/>
          </a:prstGeom>
        </p:spPr>
        <p:txBody>
          <a:bodyPr vert="horz" lIns="91440" tIns="45720" rIns="91440" bIns="45720" rtlCol="0" anchor="ctr">
            <a:normAutofit/>
          </a:bodyPr>
          <a:lstStyle>
            <a:lvl1pPr>
              <a:defRPr i="1">
                <a:latin typeface="Arial"/>
                <a:ea typeface="Arial"/>
                <a:cs typeface="Arial"/>
                <a:sym typeface="Arial"/>
              </a:defRPr>
            </a:lvl1pPr>
          </a:lstStyle>
          <a:p>
            <a:r>
              <a:rPr lang="en-US" i="0" dirty="0">
                <a:solidFill>
                  <a:schemeClr val="bg1"/>
                </a:solidFill>
                <a:latin typeface="Arial" panose="020B0604020202020204" pitchFamily="34" charset="0"/>
                <a:ea typeface="+mj-ea"/>
                <a:cs typeface="Arial" panose="020B0604020202020204" pitchFamily="34" charset="0"/>
              </a:rPr>
              <a:t>Summary</a:t>
            </a:r>
          </a:p>
        </p:txBody>
      </p:sp>
      <p:sp>
        <p:nvSpPr>
          <p:cNvPr id="240" name="Shape 240"/>
          <p:cNvSpPr/>
          <p:nvPr/>
        </p:nvSpPr>
        <p:spPr>
          <a:xfrm>
            <a:off x="673754" y="2160590"/>
            <a:ext cx="3973943" cy="3440110"/>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ormAutofit lnSpcReduction="10000"/>
          </a:bodyPr>
          <a:lstStyle/>
          <a:p>
            <a:pPr marL="342900" indent="-342900">
              <a:buClr>
                <a:schemeClr val="accent1"/>
              </a:buClr>
              <a:buSzPct val="80000"/>
              <a:buFont typeface="Wingdings" panose="05000000000000000000" pitchFamily="2" charset="2"/>
              <a:buChar char="§"/>
              <a:defRPr>
                <a:solidFill>
                  <a:srgbClr val="FFFFFF"/>
                </a:solidFill>
                <a:latin typeface="Arial"/>
                <a:ea typeface="Arial"/>
                <a:cs typeface="Arial"/>
                <a:sym typeface="Arial"/>
              </a:defRPr>
            </a:pPr>
            <a:r>
              <a:rPr lang="en-US" sz="2000" dirty="0">
                <a:solidFill>
                  <a:schemeClr val="bg1"/>
                </a:solidFill>
              </a:rPr>
              <a:t>Normothermia - </a:t>
            </a:r>
            <a:r>
              <a:rPr lang="en-US" sz="2000" b="1" i="1" dirty="0">
                <a:solidFill>
                  <a:schemeClr val="bg1"/>
                </a:solidFill>
              </a:rPr>
              <a:t>36.5-37.5℃</a:t>
            </a:r>
          </a:p>
          <a:p>
            <a:pPr>
              <a:buClr>
                <a:schemeClr val="accent1"/>
              </a:buClr>
              <a:buSzPct val="80000"/>
              <a:defRPr>
                <a:solidFill>
                  <a:srgbClr val="FFFFFF"/>
                </a:solidFill>
                <a:latin typeface="Arial"/>
                <a:ea typeface="Arial"/>
                <a:cs typeface="Arial"/>
                <a:sym typeface="Arial"/>
              </a:defRPr>
            </a:pPr>
            <a:endParaRPr lang="en-US" sz="2000" b="1" i="1" dirty="0">
              <a:solidFill>
                <a:schemeClr val="bg1"/>
              </a:solidFill>
            </a:endParaRPr>
          </a:p>
          <a:p>
            <a:pPr marL="342900" indent="-342900">
              <a:buClr>
                <a:schemeClr val="accent1"/>
              </a:buClr>
              <a:buSzPct val="80000"/>
              <a:buFont typeface="Wingdings" panose="05000000000000000000" pitchFamily="2" charset="2"/>
              <a:buChar char="§"/>
              <a:defRPr>
                <a:solidFill>
                  <a:srgbClr val="FFFFFF"/>
                </a:solidFill>
                <a:latin typeface="Arial"/>
                <a:ea typeface="Arial"/>
                <a:cs typeface="Arial"/>
                <a:sym typeface="Arial"/>
              </a:defRPr>
            </a:pPr>
            <a:r>
              <a:rPr lang="en-US" sz="2000" dirty="0">
                <a:solidFill>
                  <a:schemeClr val="bg1"/>
                </a:solidFill>
              </a:rPr>
              <a:t>All babies are vulnerable to becoming cold - preterm babies even more so </a:t>
            </a:r>
          </a:p>
          <a:p>
            <a:pPr>
              <a:buClr>
                <a:schemeClr val="accent1"/>
              </a:buClr>
              <a:buSzPct val="80000"/>
              <a:defRPr>
                <a:solidFill>
                  <a:srgbClr val="FFFFFF"/>
                </a:solidFill>
                <a:latin typeface="Arial"/>
                <a:ea typeface="Arial"/>
                <a:cs typeface="Arial"/>
                <a:sym typeface="Arial"/>
              </a:defRPr>
            </a:pPr>
            <a:endParaRPr lang="en-US" sz="2000" dirty="0">
              <a:solidFill>
                <a:schemeClr val="bg1"/>
              </a:solidFill>
            </a:endParaRPr>
          </a:p>
          <a:p>
            <a:pPr marL="342900" indent="-342900">
              <a:buClr>
                <a:schemeClr val="accent1"/>
              </a:buClr>
              <a:buSzPct val="80000"/>
              <a:buFont typeface="Wingdings" panose="05000000000000000000" pitchFamily="2" charset="2"/>
              <a:buChar char="§"/>
              <a:defRPr>
                <a:solidFill>
                  <a:srgbClr val="FFFFFF"/>
                </a:solidFill>
                <a:latin typeface="Arial"/>
                <a:ea typeface="Arial"/>
                <a:cs typeface="Arial"/>
                <a:sym typeface="Arial"/>
              </a:defRPr>
            </a:pPr>
            <a:r>
              <a:rPr lang="en-US" sz="2000" dirty="0">
                <a:solidFill>
                  <a:schemeClr val="bg1"/>
                </a:solidFill>
              </a:rPr>
              <a:t>Methods of Heat Loss: 	Evaporation, </a:t>
            </a:r>
          </a:p>
          <a:p>
            <a:pPr>
              <a:buClr>
                <a:schemeClr val="accent1"/>
              </a:buClr>
              <a:buSzPct val="80000"/>
              <a:defRPr>
                <a:solidFill>
                  <a:srgbClr val="FFFFFF"/>
                </a:solidFill>
                <a:latin typeface="Arial"/>
                <a:ea typeface="Arial"/>
                <a:cs typeface="Arial"/>
                <a:sym typeface="Arial"/>
              </a:defRPr>
            </a:pPr>
            <a:r>
              <a:rPr lang="en-US" sz="2000" dirty="0">
                <a:solidFill>
                  <a:schemeClr val="bg1"/>
                </a:solidFill>
              </a:rPr>
              <a:t>	Conduction, </a:t>
            </a:r>
          </a:p>
          <a:p>
            <a:pPr>
              <a:buClr>
                <a:schemeClr val="accent1"/>
              </a:buClr>
              <a:buSzPct val="80000"/>
              <a:defRPr>
                <a:solidFill>
                  <a:srgbClr val="FFFFFF"/>
                </a:solidFill>
                <a:latin typeface="Arial"/>
                <a:ea typeface="Arial"/>
                <a:cs typeface="Arial"/>
                <a:sym typeface="Arial"/>
              </a:defRPr>
            </a:pPr>
            <a:r>
              <a:rPr lang="en-US" sz="2000" dirty="0">
                <a:solidFill>
                  <a:schemeClr val="bg1"/>
                </a:solidFill>
              </a:rPr>
              <a:t>	Convection, </a:t>
            </a:r>
          </a:p>
          <a:p>
            <a:pPr>
              <a:buClr>
                <a:schemeClr val="accent1"/>
              </a:buClr>
              <a:buSzPct val="80000"/>
              <a:defRPr>
                <a:solidFill>
                  <a:srgbClr val="FFFFFF"/>
                </a:solidFill>
                <a:latin typeface="Arial"/>
                <a:ea typeface="Arial"/>
                <a:cs typeface="Arial"/>
                <a:sym typeface="Arial"/>
              </a:defRPr>
            </a:pPr>
            <a:r>
              <a:rPr lang="en-US" sz="2000" dirty="0">
                <a:solidFill>
                  <a:schemeClr val="bg1"/>
                </a:solidFill>
              </a:rPr>
              <a:t>	Radiation</a:t>
            </a:r>
          </a:p>
        </p:txBody>
      </p:sp>
      <p:pic>
        <p:nvPicPr>
          <p:cNvPr id="116" name="Graphic 115" descr="Checklist RTL">
            <a:extLst>
              <a:ext uri="{FF2B5EF4-FFF2-40B4-BE49-F238E27FC236}">
                <a16:creationId xmlns:a16="http://schemas.microsoft.com/office/drawing/2014/main" id="{C75AD6EF-C466-4621-A2BD-A619AD5B83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17616" y="972608"/>
            <a:ext cx="4900269" cy="4900269"/>
          </a:xfrm>
          <a:prstGeom prst="rect">
            <a:avLst/>
          </a:prstGeom>
        </p:spPr>
      </p:pic>
      <p:sp>
        <p:nvSpPr>
          <p:cNvPr id="137" name="Isosceles Triangle 13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9" name="Shape 239"/>
          <p:cNvSpPr/>
          <p:nvPr/>
        </p:nvSpPr>
        <p:spPr>
          <a:xfrm>
            <a:off x="5911719" y="6239916"/>
            <a:ext cx="4397038"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defTabSz="321457">
              <a:spcAft>
                <a:spcPts val="600"/>
              </a:spcAft>
              <a:defRPr sz="1600">
                <a:solidFill>
                  <a:srgbClr val="1679BA"/>
                </a:solidFill>
                <a:latin typeface="+mn-lt"/>
                <a:ea typeface="+mn-ea"/>
                <a:cs typeface="+mn-cs"/>
                <a:sym typeface="Helvetica"/>
              </a:defRPr>
            </a:pPr>
            <a:r>
              <a:rPr sz="1125" u="sng">
                <a:solidFill>
                  <a:srgbClr val="0000FF"/>
                </a:solidFill>
                <a:uFill>
                  <a:solidFill>
                    <a:srgbClr val="0000FF"/>
                  </a:solidFill>
                </a:uFill>
                <a:hlinkClick r:id="rId5"/>
              </a:rPr>
              <a:t>"Bath time"</a:t>
            </a:r>
            <a:r>
              <a:rPr sz="1125">
                <a:solidFill>
                  <a:srgbClr val="0A0A0A"/>
                </a:solidFill>
              </a:rPr>
              <a:t> by </a:t>
            </a:r>
            <a:r>
              <a:rPr sz="1125" u="sng">
                <a:solidFill>
                  <a:srgbClr val="0000FF"/>
                </a:solidFill>
                <a:uFill>
                  <a:solidFill>
                    <a:srgbClr val="0000FF"/>
                  </a:solidFill>
                </a:uFill>
                <a:hlinkClick r:id="rId6"/>
              </a:rPr>
              <a:t>Q, A, O, P, Space</a:t>
            </a:r>
            <a:r>
              <a:rPr sz="1125">
                <a:solidFill>
                  <a:srgbClr val="0A0A0A"/>
                </a:solidFill>
              </a:rPr>
              <a:t> is licensed under </a:t>
            </a:r>
            <a:r>
              <a:rPr sz="1125" u="sng">
                <a:solidFill>
                  <a:srgbClr val="0000FF"/>
                </a:solidFill>
                <a:uFill>
                  <a:solidFill>
                    <a:srgbClr val="0000FF"/>
                  </a:solidFill>
                </a:uFill>
                <a:hlinkClick r:id="rId7"/>
              </a:rPr>
              <a:t>CC BY-NC-SA 2.0</a:t>
            </a:r>
          </a:p>
        </p:txBody>
      </p:sp>
      <p:sp>
        <p:nvSpPr>
          <p:cNvPr id="21" name="Footer Placeholder 6">
            <a:extLst>
              <a:ext uri="{FF2B5EF4-FFF2-40B4-BE49-F238E27FC236}">
                <a16:creationId xmlns:a16="http://schemas.microsoft.com/office/drawing/2014/main" id="{3B6A4DE0-0FF0-4340-BEE0-49DAB0CB4CF0}"/>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4" name="Straight Connector 123">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6"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8" name="Isosceles Triangle 127">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9"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0"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1"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2" name="Isosceles Triangle 131">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3" name="Isosceles Triangle 132">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35" name="Rectangle 134">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Shape 244"/>
          <p:cNvSpPr>
            <a:spLocks noGrp="1"/>
          </p:cNvSpPr>
          <p:nvPr>
            <p:ph type="title"/>
          </p:nvPr>
        </p:nvSpPr>
        <p:spPr>
          <a:xfrm>
            <a:off x="879109" y="609600"/>
            <a:ext cx="9051061" cy="1320800"/>
          </a:xfrm>
          <a:prstGeom prst="rect">
            <a:avLst/>
          </a:prstGeom>
        </p:spPr>
        <p:txBody>
          <a:bodyPr vert="horz" lIns="91440" tIns="45720" rIns="91440" bIns="45720" rtlCol="0" anchor="t">
            <a:normAutofit/>
          </a:bodyPr>
          <a:lstStyle>
            <a:lvl1pPr defTabSz="525779">
              <a:defRPr sz="7200" i="1">
                <a:latin typeface="Arial"/>
                <a:ea typeface="Arial"/>
                <a:cs typeface="Arial"/>
                <a:sym typeface="Arial"/>
              </a:defRPr>
            </a:lvl1pPr>
          </a:lstStyle>
          <a:p>
            <a:pPr defTabSz="457200"/>
            <a:r>
              <a:rPr lang="en-US" sz="3600" i="0" dirty="0">
                <a:latin typeface="Arial" panose="020B0604020202020204" pitchFamily="34" charset="0"/>
                <a:ea typeface="+mj-ea"/>
                <a:cs typeface="Arial" panose="020B0604020202020204" pitchFamily="34" charset="0"/>
              </a:rPr>
              <a:t>References and Further Reading</a:t>
            </a:r>
          </a:p>
        </p:txBody>
      </p:sp>
      <p:sp>
        <p:nvSpPr>
          <p:cNvPr id="137" name="Isosceles Triangle 136">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5" name="Shape 245"/>
          <p:cNvSpPr>
            <a:spLocks noGrp="1"/>
          </p:cNvSpPr>
          <p:nvPr>
            <p:ph type="body" sz="half" idx="1"/>
          </p:nvPr>
        </p:nvSpPr>
        <p:spPr>
          <a:xfrm>
            <a:off x="882866" y="1452038"/>
            <a:ext cx="10885974" cy="3880773"/>
          </a:xfrm>
          <a:prstGeom prst="rect">
            <a:avLst/>
          </a:prstGeom>
        </p:spPr>
        <p:txBody>
          <a:bodyPr vert="horz" lIns="91440" tIns="45720" rIns="91440" bIns="45720" rtlCol="0">
            <a:normAutofit/>
          </a:bodyPr>
          <a:lstStyle/>
          <a:p>
            <a:pPr marL="0" indent="0">
              <a:lnSpc>
                <a:spcPct val="90000"/>
              </a:lnSpc>
              <a:buNone/>
              <a:defRPr sz="1600">
                <a:latin typeface="Arial"/>
                <a:ea typeface="Arial"/>
                <a:cs typeface="Arial"/>
                <a:sym typeface="Arial"/>
              </a:defRPr>
            </a:pPr>
            <a:r>
              <a:rPr lang="en-US" sz="1500" dirty="0"/>
              <a:t>World Health </a:t>
            </a:r>
            <a:r>
              <a:rPr lang="en-US" sz="1500" dirty="0" err="1"/>
              <a:t>Organisation</a:t>
            </a:r>
            <a:r>
              <a:rPr lang="en-US" sz="1500" dirty="0"/>
              <a:t> (WHO) (1997). Maternal and Newborn Health/Safe Motherhood. </a:t>
            </a:r>
            <a:r>
              <a:rPr lang="en-US" sz="1500" b="1" dirty="0"/>
              <a:t>Thermal protection of the newborn: a practical guide.</a:t>
            </a:r>
            <a:r>
              <a:rPr lang="en-US" sz="1500" dirty="0"/>
              <a:t> Geneva: WHO. [online] Available at: </a:t>
            </a:r>
            <a:r>
              <a:rPr lang="en-US" sz="1500" u="sng" dirty="0">
                <a:uFill>
                  <a:solidFill>
                    <a:srgbClr val="0000FF"/>
                  </a:solidFill>
                </a:uFill>
                <a:hlinkClick r:id="rId2"/>
              </a:rPr>
              <a:t>https://apps.who.int/iris/bitstream/handle/10665/63986/WHO_RHT_MSM_97.2.pdf?sequence=1</a:t>
            </a:r>
            <a:r>
              <a:rPr lang="en-US" sz="1500" dirty="0"/>
              <a:t> Accessed 4th December 2019. </a:t>
            </a:r>
          </a:p>
          <a:p>
            <a:pPr marL="0" indent="0">
              <a:lnSpc>
                <a:spcPct val="90000"/>
              </a:lnSpc>
              <a:buNone/>
              <a:defRPr sz="1600">
                <a:latin typeface="Arial"/>
                <a:ea typeface="Arial"/>
                <a:cs typeface="Arial"/>
                <a:sym typeface="Arial"/>
              </a:defRPr>
            </a:pPr>
            <a:r>
              <a:rPr lang="en-US" sz="1500" dirty="0" err="1"/>
              <a:t>Lyu</a:t>
            </a:r>
            <a:r>
              <a:rPr lang="en-US" sz="1500" dirty="0"/>
              <a:t>, Y., Shah, PS., Ye, XY., et al. (2015) Canadian Neonatal Network. Association between admission temperature and mortality and major morbidity in preterm infants born at fewer than 33 weeks' gestation. </a:t>
            </a:r>
            <a:r>
              <a:rPr lang="en-US" sz="1500" b="1" dirty="0"/>
              <a:t>JAMA </a:t>
            </a:r>
            <a:r>
              <a:rPr lang="en-US" sz="1500" b="1" dirty="0" err="1"/>
              <a:t>Pediatr</a:t>
            </a:r>
            <a:r>
              <a:rPr lang="en-US" sz="1500" b="1" dirty="0"/>
              <a:t>. </a:t>
            </a:r>
            <a:r>
              <a:rPr lang="en-US" sz="1500" dirty="0"/>
              <a:t>169(4):e150277. </a:t>
            </a:r>
            <a:r>
              <a:rPr lang="en-US" sz="1500" dirty="0" err="1"/>
              <a:t>doi</a:t>
            </a:r>
            <a:r>
              <a:rPr lang="en-US" sz="1500" dirty="0"/>
              <a:t>: 10.1001/jamapediatrics.2015.0277.</a:t>
            </a:r>
          </a:p>
          <a:p>
            <a:pPr marL="0" indent="0">
              <a:lnSpc>
                <a:spcPct val="90000"/>
              </a:lnSpc>
              <a:buNone/>
              <a:defRPr sz="1600">
                <a:latin typeface="Arial"/>
                <a:ea typeface="Arial"/>
                <a:cs typeface="Arial"/>
                <a:sym typeface="Arial"/>
              </a:defRPr>
            </a:pPr>
            <a:r>
              <a:rPr lang="en-US" sz="1500" dirty="0" err="1"/>
              <a:t>Aylott</a:t>
            </a:r>
            <a:r>
              <a:rPr lang="en-US" sz="1500" dirty="0"/>
              <a:t>, M. (2006) The neonatal energy triangle. Part 1:Metabolic adaptation </a:t>
            </a:r>
            <a:r>
              <a:rPr lang="en-US" sz="1500" i="1" dirty="0" err="1"/>
              <a:t>Paediatric</a:t>
            </a:r>
            <a:r>
              <a:rPr lang="en-US" sz="1500" i="1" dirty="0"/>
              <a:t> Nursing</a:t>
            </a:r>
            <a:r>
              <a:rPr lang="en-US" sz="1500" dirty="0"/>
              <a:t> 18(6): pp. 38-42</a:t>
            </a:r>
          </a:p>
          <a:p>
            <a:pPr marL="0" indent="0">
              <a:lnSpc>
                <a:spcPct val="90000"/>
              </a:lnSpc>
              <a:buNone/>
              <a:defRPr sz="1600">
                <a:latin typeface="Arial"/>
                <a:ea typeface="Arial"/>
                <a:cs typeface="Arial"/>
                <a:sym typeface="Arial"/>
              </a:defRPr>
            </a:pPr>
            <a:r>
              <a:rPr lang="en-US" sz="1500" dirty="0" err="1"/>
              <a:t>Aylott</a:t>
            </a:r>
            <a:r>
              <a:rPr lang="en-US" sz="1500" dirty="0"/>
              <a:t>, M. (2006) The neonatal energy triangle. Part 2:Thermoregulatory and respiratory adaptation </a:t>
            </a:r>
            <a:r>
              <a:rPr lang="en-US" sz="1500" i="1" dirty="0" err="1"/>
              <a:t>Paediatric</a:t>
            </a:r>
            <a:r>
              <a:rPr lang="en-US" sz="1500" i="1" dirty="0"/>
              <a:t> Nursing</a:t>
            </a:r>
            <a:r>
              <a:rPr lang="en-US" sz="1500" dirty="0"/>
              <a:t> 18(7): pp. 38-42 </a:t>
            </a:r>
          </a:p>
          <a:p>
            <a:pPr marL="0" indent="0">
              <a:lnSpc>
                <a:spcPct val="90000"/>
              </a:lnSpc>
              <a:buNone/>
              <a:defRPr sz="1600">
                <a:latin typeface="Arial"/>
                <a:ea typeface="Arial"/>
                <a:cs typeface="Arial"/>
                <a:sym typeface="Arial"/>
              </a:defRPr>
            </a:pPr>
            <a:r>
              <a:rPr lang="en-US" sz="1500" dirty="0"/>
              <a:t>Lyon, AJ., </a:t>
            </a:r>
            <a:r>
              <a:rPr lang="en-US" sz="1500" dirty="0" err="1"/>
              <a:t>Pikaar</a:t>
            </a:r>
            <a:r>
              <a:rPr lang="en-US" sz="1500" dirty="0"/>
              <a:t>, ME., Badger, P et al (1997) Temperature control in infants less than 100g birthweight in the first 5 days of life. Archives of Disease in Childhood. 76(1): F47-50.</a:t>
            </a:r>
          </a:p>
          <a:p>
            <a:pPr marL="0" indent="0">
              <a:lnSpc>
                <a:spcPct val="90000"/>
              </a:lnSpc>
              <a:buNone/>
              <a:defRPr sz="1600">
                <a:latin typeface="Arial"/>
                <a:ea typeface="Arial"/>
                <a:cs typeface="Arial"/>
                <a:sym typeface="Arial"/>
              </a:defRPr>
            </a:pPr>
            <a:r>
              <a:rPr lang="en-US" sz="1500" dirty="0"/>
              <a:t>Lissauer, T., </a:t>
            </a:r>
            <a:r>
              <a:rPr lang="en-US" sz="1500" dirty="0" err="1"/>
              <a:t>Fanaroff</a:t>
            </a:r>
            <a:r>
              <a:rPr lang="en-US" sz="1500" dirty="0"/>
              <a:t>, A., </a:t>
            </a:r>
            <a:r>
              <a:rPr lang="en-US" sz="1500" dirty="0" err="1"/>
              <a:t>Miall</a:t>
            </a:r>
            <a:r>
              <a:rPr lang="en-US" sz="1500" dirty="0"/>
              <a:t>, L., </a:t>
            </a:r>
            <a:r>
              <a:rPr lang="en-US" sz="1500" dirty="0" err="1"/>
              <a:t>Fanaroff</a:t>
            </a:r>
            <a:r>
              <a:rPr lang="en-US" sz="1500" dirty="0"/>
              <a:t>, J. (2016) Neonatology at a Glance (Third edition) West Sussex: John Wiley and Sons, Ltd. </a:t>
            </a:r>
          </a:p>
        </p:txBody>
      </p:sp>
      <p:sp>
        <p:nvSpPr>
          <p:cNvPr id="139" name="Isosceles Triangle 138">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ooter Placeholder 6">
            <a:extLst>
              <a:ext uri="{FF2B5EF4-FFF2-40B4-BE49-F238E27FC236}">
                <a16:creationId xmlns:a16="http://schemas.microsoft.com/office/drawing/2014/main" id="{9B5D4C1B-51B5-4583-8B0E-2ABBABB5D930}"/>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2" name="Group 131">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3" name="Straight Connector 132">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5"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6"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Isosceles Triangle 136">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8"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Isosceles Triangle 140">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44" name="Rectangle 14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6" name="Rectangle 14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5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2" name="Freeform: Shape 161">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Shape 125"/>
          <p:cNvSpPr>
            <a:spLocks noGrp="1"/>
          </p:cNvSpPr>
          <p:nvPr>
            <p:ph type="title"/>
          </p:nvPr>
        </p:nvSpPr>
        <p:spPr>
          <a:xfrm>
            <a:off x="677334" y="609599"/>
            <a:ext cx="3843375" cy="5545667"/>
          </a:xfrm>
          <a:prstGeom prst="rect">
            <a:avLst/>
          </a:prstGeom>
        </p:spPr>
        <p:txBody>
          <a:bodyPr vert="horz" lIns="91440" tIns="45720" rIns="91440" bIns="45720" rtlCol="0" anchor="ctr">
            <a:normAutofit/>
          </a:bodyPr>
          <a:lstStyle>
            <a:lvl1pPr>
              <a:defRPr i="1">
                <a:latin typeface="Arial"/>
                <a:ea typeface="Arial"/>
                <a:cs typeface="Arial"/>
                <a:sym typeface="Arial"/>
              </a:defRPr>
            </a:lvl1pPr>
          </a:lstStyle>
          <a:p>
            <a:r>
              <a:rPr lang="en-US" sz="4800" i="0">
                <a:solidFill>
                  <a:schemeClr val="tx1">
                    <a:lumMod val="85000"/>
                    <a:lumOff val="15000"/>
                  </a:schemeClr>
                </a:solidFill>
                <a:latin typeface="Arial" panose="020B0604020202020204" pitchFamily="34" charset="0"/>
                <a:ea typeface="+mj-ea"/>
                <a:cs typeface="Arial" panose="020B0604020202020204" pitchFamily="34" charset="0"/>
              </a:rPr>
              <a:t>Learning Objectives </a:t>
            </a:r>
            <a:endParaRPr lang="en-US" sz="4800" i="0" dirty="0">
              <a:solidFill>
                <a:schemeClr val="tx1">
                  <a:lumMod val="85000"/>
                  <a:lumOff val="15000"/>
                </a:schemeClr>
              </a:solidFill>
              <a:latin typeface="Arial" panose="020B0604020202020204" pitchFamily="34" charset="0"/>
              <a:ea typeface="+mj-ea"/>
              <a:cs typeface="Arial" panose="020B0604020202020204" pitchFamily="34" charset="0"/>
            </a:endParaRPr>
          </a:p>
        </p:txBody>
      </p:sp>
      <p:sp>
        <p:nvSpPr>
          <p:cNvPr id="126" name="Shape 126"/>
          <p:cNvSpPr>
            <a:spLocks noGrp="1"/>
          </p:cNvSpPr>
          <p:nvPr>
            <p:ph type="body" sz="half" idx="1"/>
          </p:nvPr>
        </p:nvSpPr>
        <p:spPr>
          <a:xfrm>
            <a:off x="5932849" y="-74443"/>
            <a:ext cx="5511296" cy="3503444"/>
          </a:xfrm>
          <a:prstGeom prst="rect">
            <a:avLst/>
          </a:prstGeom>
        </p:spPr>
        <p:txBody>
          <a:bodyPr vert="horz" lIns="91440" tIns="45720" rIns="91440" bIns="45720" rtlCol="0" anchor="ctr">
            <a:normAutofit/>
          </a:bodyPr>
          <a:lstStyle/>
          <a:p>
            <a:pPr>
              <a:spcBef>
                <a:spcPts val="1000"/>
              </a:spcBef>
              <a:buClr>
                <a:schemeClr val="tx1"/>
              </a:buClr>
              <a:buFont typeface="Wingdings" panose="05000000000000000000" pitchFamily="2" charset="2"/>
              <a:buChar char="§"/>
              <a:defRPr>
                <a:latin typeface="Arial"/>
                <a:ea typeface="Arial"/>
                <a:cs typeface="Arial"/>
                <a:sym typeface="Arial"/>
              </a:defRPr>
            </a:pPr>
            <a:r>
              <a:rPr lang="en-US" sz="2000" dirty="0">
                <a:solidFill>
                  <a:srgbClr val="FFFFFF"/>
                </a:solidFill>
              </a:rPr>
              <a:t>To define ‘Normothermia’ for sick and premature neonates</a:t>
            </a:r>
          </a:p>
          <a:p>
            <a:pPr>
              <a:spcBef>
                <a:spcPts val="1000"/>
              </a:spcBef>
              <a:buClr>
                <a:schemeClr val="tx1"/>
              </a:buClr>
              <a:buFont typeface="Wingdings" panose="05000000000000000000" pitchFamily="2" charset="2"/>
              <a:buChar char="§"/>
              <a:defRPr>
                <a:latin typeface="Arial"/>
                <a:ea typeface="Arial"/>
                <a:cs typeface="Arial"/>
                <a:sym typeface="Arial"/>
              </a:defRPr>
            </a:pPr>
            <a:r>
              <a:rPr lang="en-US" sz="2000" dirty="0">
                <a:solidFill>
                  <a:srgbClr val="FFFFFF"/>
                </a:solidFill>
              </a:rPr>
              <a:t>To consider methods of heat production and loss in newborn infants</a:t>
            </a:r>
          </a:p>
          <a:p>
            <a:pPr>
              <a:spcBef>
                <a:spcPts val="1000"/>
              </a:spcBef>
              <a:buClr>
                <a:schemeClr val="tx1"/>
              </a:buClr>
              <a:buFont typeface="Wingdings" panose="05000000000000000000" pitchFamily="2" charset="2"/>
              <a:buChar char="§"/>
              <a:defRPr>
                <a:latin typeface="Arial"/>
                <a:ea typeface="Arial"/>
                <a:cs typeface="Arial"/>
                <a:sym typeface="Arial"/>
              </a:defRPr>
            </a:pPr>
            <a:r>
              <a:rPr lang="en-US" sz="2000" dirty="0">
                <a:solidFill>
                  <a:srgbClr val="FFFFFF"/>
                </a:solidFill>
              </a:rPr>
              <a:t>To consider the nursing role in promoting a neutral thermal environment for sick and premature neonates</a:t>
            </a:r>
          </a:p>
        </p:txBody>
      </p:sp>
      <p:sp>
        <p:nvSpPr>
          <p:cNvPr id="53" name="Shape 127">
            <a:extLst>
              <a:ext uri="{FF2B5EF4-FFF2-40B4-BE49-F238E27FC236}">
                <a16:creationId xmlns:a16="http://schemas.microsoft.com/office/drawing/2014/main" id="{2479DCDB-0252-46E7-A945-65629C9D24B6}"/>
              </a:ext>
            </a:extLst>
          </p:cNvPr>
          <p:cNvSpPr/>
          <p:nvPr/>
        </p:nvSpPr>
        <p:spPr>
          <a:xfrm>
            <a:off x="8047114" y="6479777"/>
            <a:ext cx="3829575" cy="245260"/>
          </a:xfrm>
          <a:prstGeom prst="rect">
            <a:avLst/>
          </a:prstGeom>
          <a:noFill/>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defTabSz="321457">
              <a:spcAft>
                <a:spcPts val="600"/>
              </a:spcAft>
              <a:defRPr sz="1600">
                <a:solidFill>
                  <a:srgbClr val="1679BA"/>
                </a:solidFill>
                <a:latin typeface="+mn-lt"/>
                <a:ea typeface="+mn-ea"/>
                <a:cs typeface="+mn-cs"/>
                <a:sym typeface="Helvetica"/>
              </a:defRPr>
            </a:pPr>
            <a:r>
              <a:rPr sz="1125" u="sng" dirty="0">
                <a:solidFill>
                  <a:schemeClr val="tx2">
                    <a:lumMod val="25000"/>
                  </a:schemeClr>
                </a:solidFill>
                <a:uFill>
                  <a:solidFill>
                    <a:srgbClr val="0000FF"/>
                  </a:solid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"Ariel"</a:t>
            </a:r>
            <a:r>
              <a:rPr sz="1125" dirty="0">
                <a:solidFill>
                  <a:schemeClr val="tx2">
                    <a:lumMod val="25000"/>
                  </a:schemeClr>
                </a:solidFill>
                <a:latin typeface="Arial" panose="020B0604020202020204" pitchFamily="34" charset="0"/>
                <a:cs typeface="Arial" panose="020B0604020202020204" pitchFamily="34" charset="0"/>
              </a:rPr>
              <a:t> by </a:t>
            </a:r>
            <a:r>
              <a:rPr sz="1125" u="sng" dirty="0" err="1">
                <a:solidFill>
                  <a:schemeClr val="tx2">
                    <a:lumMod val="25000"/>
                  </a:schemeClr>
                </a:solidFill>
                <a:uFill>
                  <a:solidFill>
                    <a:srgbClr val="0000FF"/>
                  </a:solidFill>
                </a:u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TaylorErinn</a:t>
            </a:r>
            <a:r>
              <a:rPr sz="1125" dirty="0">
                <a:solidFill>
                  <a:schemeClr val="tx2">
                    <a:lumMod val="25000"/>
                  </a:schemeClr>
                </a:solidFill>
                <a:latin typeface="Arial" panose="020B0604020202020204" pitchFamily="34" charset="0"/>
                <a:cs typeface="Arial" panose="020B0604020202020204" pitchFamily="34" charset="0"/>
              </a:rPr>
              <a:t> is licensed under </a:t>
            </a:r>
            <a:r>
              <a:rPr sz="1125" u="sng" dirty="0">
                <a:solidFill>
                  <a:schemeClr val="tx2">
                    <a:lumMod val="25000"/>
                  </a:schemeClr>
                </a:solidFill>
                <a:uFill>
                  <a:solidFill>
                    <a:srgbClr val="0000FF"/>
                  </a:solidFill>
                </a:u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CC BY-NC-ND 2.0 </a:t>
            </a:r>
          </a:p>
        </p:txBody>
      </p:sp>
      <p:pic>
        <p:nvPicPr>
          <p:cNvPr id="54" name="image1.tif">
            <a:extLst>
              <a:ext uri="{FF2B5EF4-FFF2-40B4-BE49-F238E27FC236}">
                <a16:creationId xmlns:a16="http://schemas.microsoft.com/office/drawing/2014/main" id="{B1248521-EC5B-4D09-91F6-58BB8948924D}"/>
              </a:ext>
            </a:extLst>
          </p:cNvPr>
          <p:cNvPicPr>
            <a:picLocks noGrp="1" noChangeAspect="1"/>
          </p:cNvPicPr>
          <p:nvPr>
            <p:ph type="pic" idx="13"/>
          </p:nvPr>
        </p:nvPicPr>
        <p:blipFill>
          <a:blip r:embed="rId6"/>
          <a:srcRect l="21786" r="21786"/>
          <a:stretch>
            <a:fillRect/>
          </a:stretch>
        </p:blipFill>
        <p:spPr>
          <a:xfrm>
            <a:off x="8929158" y="3176587"/>
            <a:ext cx="2881383" cy="3176587"/>
          </a:xfrm>
          <a:prstGeom prst="rect">
            <a:avLst/>
          </a:prstGeom>
        </p:spPr>
      </p:pic>
      <p:sp>
        <p:nvSpPr>
          <p:cNvPr id="27" name="Footer Placeholder 6">
            <a:extLst>
              <a:ext uri="{FF2B5EF4-FFF2-40B4-BE49-F238E27FC236}">
                <a16:creationId xmlns:a16="http://schemas.microsoft.com/office/drawing/2014/main" id="{1A676E90-5A6D-444E-8445-95F90BC95EE0}"/>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tx1"/>
                </a:solidFill>
                <a:latin typeface="Arial" panose="020B0604020202020204" pitchFamily="34" charset="0"/>
                <a:cs typeface="Arial" panose="020B0604020202020204" pitchFamily="34" charset="0"/>
              </a:rPr>
              <a:t>EMNODN Learning Library</a:t>
            </a:r>
          </a:p>
          <a:p>
            <a:r>
              <a:rPr lang="en-US" sz="1000" kern="1200" dirty="0">
                <a:solidFill>
                  <a:schemeClr val="tx1"/>
                </a:solidFill>
                <a:latin typeface="Arial" panose="020B0604020202020204" pitchFamily="34" charset="0"/>
                <a:cs typeface="Arial" panose="020B0604020202020204" pitchFamily="34" charset="0"/>
              </a:rPr>
              <a:t>Content provided by Rachel Cook, University Hospitals of Derby &amp; Burton</a:t>
            </a:r>
          </a:p>
        </p:txBody>
      </p:sp>
    </p:spTree>
  </p:cSld>
  <p:clrMapOvr>
    <a:overrideClrMapping bg1="dk1" tx1="lt1" bg2="dk2" tx2="lt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402369" y="318470"/>
            <a:ext cx="7804549" cy="2182493"/>
          </a:xfrm>
          <a:prstGeom prst="rect">
            <a:avLst/>
          </a:prstGeom>
        </p:spPr>
        <p:txBody>
          <a:bodyPr>
            <a:normAutofit/>
          </a:bodyPr>
          <a:lstStyle>
            <a:lvl1pPr defTabSz="525779">
              <a:defRPr sz="7200" i="1">
                <a:latin typeface="Arial"/>
                <a:ea typeface="Arial"/>
                <a:cs typeface="Arial"/>
                <a:sym typeface="Arial"/>
              </a:defRPr>
            </a:lvl1pPr>
          </a:lstStyle>
          <a:p>
            <a:r>
              <a:rPr sz="5800" i="0" dirty="0"/>
              <a:t>What temperature are we aiming for? </a:t>
            </a:r>
          </a:p>
        </p:txBody>
      </p:sp>
      <p:grpSp>
        <p:nvGrpSpPr>
          <p:cNvPr id="143" name="Group 143"/>
          <p:cNvGrpSpPr/>
          <p:nvPr/>
        </p:nvGrpSpPr>
        <p:grpSpPr>
          <a:xfrm>
            <a:off x="1659181" y="2547166"/>
            <a:ext cx="7724939" cy="466932"/>
            <a:chOff x="363760" y="0"/>
            <a:chExt cx="10986578" cy="1045883"/>
          </a:xfrm>
        </p:grpSpPr>
        <p:sp>
          <p:nvSpPr>
            <p:cNvPr id="132" name="Shape 132"/>
            <p:cNvSpPr/>
            <p:nvPr/>
          </p:nvSpPr>
          <p:spPr>
            <a:xfrm>
              <a:off x="5360392" y="493619"/>
              <a:ext cx="832138" cy="5403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b="1">
                  <a:solidFill>
                    <a:schemeClr val="accent3"/>
                  </a:solidFill>
                  <a:latin typeface="Arial"/>
                  <a:ea typeface="Arial"/>
                  <a:cs typeface="Arial"/>
                  <a:sym typeface="Arial"/>
                </a:defRPr>
              </a:lvl1pPr>
            </a:lstStyle>
            <a:p>
              <a:r>
                <a:rPr sz="2000" dirty="0"/>
                <a:t>37℃</a:t>
              </a:r>
            </a:p>
          </p:txBody>
        </p:sp>
        <p:sp>
          <p:nvSpPr>
            <p:cNvPr id="133" name="Shape 133"/>
            <p:cNvSpPr/>
            <p:nvPr/>
          </p:nvSpPr>
          <p:spPr>
            <a:xfrm>
              <a:off x="2493285" y="493619"/>
              <a:ext cx="1135354" cy="5403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b="1">
                  <a:solidFill>
                    <a:schemeClr val="accent3"/>
                  </a:solidFill>
                  <a:latin typeface="Arial"/>
                  <a:ea typeface="Arial"/>
                  <a:cs typeface="Arial"/>
                  <a:sym typeface="Arial"/>
                </a:defRPr>
              </a:lvl1pPr>
            </a:lstStyle>
            <a:p>
              <a:r>
                <a:rPr sz="2000" dirty="0"/>
                <a:t>36.5℃</a:t>
              </a:r>
            </a:p>
          </p:txBody>
        </p:sp>
        <p:sp>
          <p:nvSpPr>
            <p:cNvPr id="134" name="Shape 134"/>
            <p:cNvSpPr/>
            <p:nvPr/>
          </p:nvSpPr>
          <p:spPr>
            <a:xfrm>
              <a:off x="10518200" y="493618"/>
              <a:ext cx="832138" cy="5403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sz="3000" b="1">
                  <a:solidFill>
                    <a:schemeClr val="accent5"/>
                  </a:solidFill>
                  <a:latin typeface="Arial"/>
                  <a:ea typeface="Arial"/>
                  <a:cs typeface="Arial"/>
                  <a:sym typeface="Arial"/>
                </a:defRPr>
              </a:lvl1pPr>
            </a:lstStyle>
            <a:p>
              <a:r>
                <a:rPr sz="2000"/>
                <a:t>38℃</a:t>
              </a:r>
            </a:p>
          </p:txBody>
        </p:sp>
        <p:sp>
          <p:nvSpPr>
            <p:cNvPr id="135" name="Shape 135"/>
            <p:cNvSpPr/>
            <p:nvPr/>
          </p:nvSpPr>
          <p:spPr>
            <a:xfrm>
              <a:off x="7846200" y="493619"/>
              <a:ext cx="1135354" cy="5403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b="1">
                  <a:solidFill>
                    <a:schemeClr val="accent3"/>
                  </a:solidFill>
                  <a:latin typeface="Arial"/>
                  <a:ea typeface="Arial"/>
                  <a:cs typeface="Arial"/>
                  <a:sym typeface="Arial"/>
                </a:defRPr>
              </a:lvl1pPr>
            </a:lstStyle>
            <a:p>
              <a:r>
                <a:rPr sz="2000"/>
                <a:t>37.5℃</a:t>
              </a:r>
            </a:p>
          </p:txBody>
        </p:sp>
        <p:sp>
          <p:nvSpPr>
            <p:cNvPr id="136" name="Shape 136"/>
            <p:cNvSpPr/>
            <p:nvPr/>
          </p:nvSpPr>
          <p:spPr>
            <a:xfrm>
              <a:off x="363760" y="481671"/>
              <a:ext cx="873175" cy="5642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sz="3000" b="1">
                  <a:solidFill>
                    <a:srgbClr val="1597FC"/>
                  </a:solidFill>
                  <a:latin typeface="Arial"/>
                  <a:ea typeface="Arial"/>
                  <a:cs typeface="Arial"/>
                  <a:sym typeface="Arial"/>
                </a:defRPr>
              </a:lvl1pPr>
            </a:lstStyle>
            <a:p>
              <a:r>
                <a:rPr sz="2109" dirty="0"/>
                <a:t>36℃</a:t>
              </a:r>
            </a:p>
          </p:txBody>
        </p:sp>
        <p:sp>
          <p:nvSpPr>
            <p:cNvPr id="137" name="Shape 137"/>
            <p:cNvSpPr/>
            <p:nvPr/>
          </p:nvSpPr>
          <p:spPr>
            <a:xfrm>
              <a:off x="2652914" y="0"/>
              <a:ext cx="6498880" cy="0"/>
            </a:xfrm>
            <a:prstGeom prst="line">
              <a:avLst/>
            </a:prstGeom>
            <a:noFill/>
            <a:ln w="25400" cap="flat">
              <a:solidFill>
                <a:srgbClr val="FFFFFF"/>
              </a:solidFill>
              <a:prstDash val="solid"/>
              <a:miter lim="400000"/>
              <a:headEnd type="triangle" w="med" len="med"/>
              <a:tailEnd type="triangle" w="med" len="med"/>
            </a:ln>
            <a:effectLst/>
          </p:spPr>
          <p:txBody>
            <a:bodyPr wrap="square" lIns="32145" tIns="32145" rIns="32145" bIns="32145" numCol="1" anchor="t">
              <a:noAutofit/>
            </a:bodyPr>
            <a:lstStyle/>
            <a:p>
              <a:pPr>
                <a:defRPr>
                  <a:solidFill>
                    <a:srgbClr val="FFFFFF"/>
                  </a:solidFill>
                </a:defRPr>
              </a:pPr>
              <a:endParaRPr sz="1266"/>
            </a:p>
          </p:txBody>
        </p:sp>
        <p:sp>
          <p:nvSpPr>
            <p:cNvPr id="140" name="Shape 140"/>
            <p:cNvSpPr/>
            <p:nvPr/>
          </p:nvSpPr>
          <p:spPr>
            <a:xfrm>
              <a:off x="2631648" y="236978"/>
              <a:ext cx="6538873" cy="1"/>
            </a:xfrm>
            <a:prstGeom prst="line">
              <a:avLst/>
            </a:prstGeom>
            <a:noFill/>
            <a:ln w="190500" cap="flat">
              <a:solidFill>
                <a:srgbClr val="189B1A"/>
              </a:solidFill>
              <a:prstDash val="solid"/>
              <a:miter lim="400000"/>
            </a:ln>
            <a:effectLst/>
          </p:spPr>
          <p:txBody>
            <a:bodyPr wrap="square" lIns="32145" tIns="32145" rIns="32145" bIns="32145" numCol="1" anchor="t">
              <a:noAutofit/>
            </a:bodyPr>
            <a:lstStyle/>
            <a:p>
              <a:pPr>
                <a:defRPr>
                  <a:solidFill>
                    <a:srgbClr val="FFFFFF"/>
                  </a:solidFill>
                </a:defRPr>
              </a:pPr>
              <a:endParaRPr sz="1266"/>
            </a:p>
          </p:txBody>
        </p:sp>
        <p:sp>
          <p:nvSpPr>
            <p:cNvPr id="141" name="Shape 141"/>
            <p:cNvSpPr/>
            <p:nvPr/>
          </p:nvSpPr>
          <p:spPr>
            <a:xfrm flipH="1" flipV="1">
              <a:off x="422261" y="236978"/>
              <a:ext cx="2226763" cy="1"/>
            </a:xfrm>
            <a:prstGeom prst="line">
              <a:avLst/>
            </a:prstGeom>
            <a:noFill/>
            <a:ln w="190500" cap="flat">
              <a:solidFill>
                <a:srgbClr val="1597FC"/>
              </a:solidFill>
              <a:prstDash val="solid"/>
              <a:miter lim="400000"/>
            </a:ln>
            <a:effectLst/>
          </p:spPr>
          <p:txBody>
            <a:bodyPr wrap="square" lIns="32145" tIns="32145" rIns="32145" bIns="32145" numCol="1" anchor="t">
              <a:noAutofit/>
            </a:bodyPr>
            <a:lstStyle/>
            <a:p>
              <a:pPr>
                <a:defRPr>
                  <a:solidFill>
                    <a:srgbClr val="FFFFFF"/>
                  </a:solidFill>
                </a:defRPr>
              </a:pPr>
              <a:endParaRPr sz="1266"/>
            </a:p>
          </p:txBody>
        </p:sp>
        <p:sp>
          <p:nvSpPr>
            <p:cNvPr id="142" name="Shape 142"/>
            <p:cNvSpPr/>
            <p:nvPr/>
          </p:nvSpPr>
          <p:spPr>
            <a:xfrm flipH="1" flipV="1">
              <a:off x="9107261" y="236978"/>
              <a:ext cx="2226763" cy="1"/>
            </a:xfrm>
            <a:prstGeom prst="line">
              <a:avLst/>
            </a:prstGeom>
            <a:noFill/>
            <a:ln w="190500" cap="flat">
              <a:solidFill>
                <a:srgbClr val="FF0000"/>
              </a:solidFill>
              <a:prstDash val="solid"/>
              <a:miter lim="400000"/>
            </a:ln>
            <a:effectLst/>
          </p:spPr>
          <p:txBody>
            <a:bodyPr wrap="square" lIns="32145" tIns="32145" rIns="32145" bIns="32145" numCol="1" anchor="t">
              <a:noAutofit/>
            </a:bodyPr>
            <a:lstStyle/>
            <a:p>
              <a:pPr>
                <a:defRPr>
                  <a:solidFill>
                    <a:srgbClr val="FFFFFF"/>
                  </a:solidFill>
                </a:defRPr>
              </a:pPr>
              <a:endParaRPr sz="1266" dirty="0"/>
            </a:p>
          </p:txBody>
        </p:sp>
      </p:grpSp>
      <p:sp>
        <p:nvSpPr>
          <p:cNvPr id="144" name="Shape 144"/>
          <p:cNvSpPr/>
          <p:nvPr/>
        </p:nvSpPr>
        <p:spPr>
          <a:xfrm>
            <a:off x="1437491" y="5281601"/>
            <a:ext cx="8883425" cy="375167"/>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defRPr sz="2800" i="1">
                <a:solidFill>
                  <a:srgbClr val="FFFFFF"/>
                </a:solidFill>
                <a:latin typeface="Arial"/>
                <a:ea typeface="Arial"/>
                <a:cs typeface="Arial"/>
                <a:sym typeface="Arial"/>
              </a:defRPr>
            </a:lvl1pPr>
          </a:lstStyle>
          <a:p>
            <a:r>
              <a:rPr sz="1969" dirty="0">
                <a:solidFill>
                  <a:schemeClr val="tx2"/>
                </a:solidFill>
              </a:rPr>
              <a:t>How do we measure? Thermometer - Axilla, Skin probe (abdomen)</a:t>
            </a:r>
          </a:p>
        </p:txBody>
      </p:sp>
      <p:pic>
        <p:nvPicPr>
          <p:cNvPr id="3" name="Graphic 2" descr="Thermometer">
            <a:extLst>
              <a:ext uri="{FF2B5EF4-FFF2-40B4-BE49-F238E27FC236}">
                <a16:creationId xmlns:a16="http://schemas.microsoft.com/office/drawing/2014/main" id="{BCA129F5-484F-4341-A53A-0D8DCD443E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035" y="4708871"/>
            <a:ext cx="1297946" cy="1297946"/>
          </a:xfrm>
          <a:prstGeom prst="rect">
            <a:avLst/>
          </a:prstGeom>
        </p:spPr>
      </p:pic>
      <p:sp>
        <p:nvSpPr>
          <p:cNvPr id="30" name="Shape 137">
            <a:extLst>
              <a:ext uri="{FF2B5EF4-FFF2-40B4-BE49-F238E27FC236}">
                <a16:creationId xmlns:a16="http://schemas.microsoft.com/office/drawing/2014/main" id="{95912093-B05E-440D-A247-CDEA4DFFA08B}"/>
              </a:ext>
            </a:extLst>
          </p:cNvPr>
          <p:cNvSpPr/>
          <p:nvPr/>
        </p:nvSpPr>
        <p:spPr>
          <a:xfrm flipV="1">
            <a:off x="3266008" y="2432589"/>
            <a:ext cx="4540948" cy="1"/>
          </a:xfrm>
          <a:prstGeom prst="line">
            <a:avLst/>
          </a:prstGeom>
          <a:noFill/>
          <a:ln w="25400" cap="flat">
            <a:solidFill>
              <a:schemeClr val="tx2"/>
            </a:solidFill>
            <a:prstDash val="solid"/>
            <a:miter lim="400000"/>
            <a:headEnd type="triangle" w="med" len="med"/>
            <a:tailEnd type="triangle" w="med" len="med"/>
          </a:ln>
          <a:effectLst/>
        </p:spPr>
        <p:txBody>
          <a:bodyPr wrap="square" lIns="45718" tIns="45718" rIns="45718" bIns="45718" numCol="1" anchor="t">
            <a:noAutofit/>
          </a:bodyPr>
          <a:lstStyle/>
          <a:p>
            <a:pPr>
              <a:defRPr>
                <a:solidFill>
                  <a:srgbClr val="FFFFFF"/>
                </a:solidFill>
              </a:defRPr>
            </a:pPr>
            <a:endParaRPr/>
          </a:p>
        </p:txBody>
      </p:sp>
      <p:sp>
        <p:nvSpPr>
          <p:cNvPr id="4" name="Rectangle: Rounded Corners 3">
            <a:extLst>
              <a:ext uri="{FF2B5EF4-FFF2-40B4-BE49-F238E27FC236}">
                <a16:creationId xmlns:a16="http://schemas.microsoft.com/office/drawing/2014/main" id="{C2FD6D74-7759-4ABE-9A94-3A61EFD5ACB9}"/>
              </a:ext>
            </a:extLst>
          </p:cNvPr>
          <p:cNvSpPr/>
          <p:nvPr/>
        </p:nvSpPr>
        <p:spPr>
          <a:xfrm>
            <a:off x="1549711" y="3406546"/>
            <a:ext cx="1866900" cy="155885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accent2">
                    <a:lumMod val="50000"/>
                  </a:schemeClr>
                </a:solidFill>
                <a:latin typeface="Arial" panose="020B0604020202020204" pitchFamily="34" charset="0"/>
                <a:cs typeface="Arial" panose="020B0604020202020204" pitchFamily="34" charset="0"/>
              </a:rPr>
              <a:t>Hypothermia:</a:t>
            </a:r>
          </a:p>
          <a:p>
            <a:r>
              <a:rPr lang="en-GB" sz="1600" dirty="0">
                <a:solidFill>
                  <a:schemeClr val="accent2">
                    <a:lumMod val="50000"/>
                  </a:schemeClr>
                </a:solidFill>
                <a:latin typeface="Arial" panose="020B0604020202020204" pitchFamily="34" charset="0"/>
                <a:cs typeface="Arial" panose="020B0604020202020204" pitchFamily="34" charset="0"/>
              </a:rPr>
              <a:t>Core body temperature of less than 36.5ºC</a:t>
            </a:r>
          </a:p>
          <a:p>
            <a:r>
              <a:rPr lang="en-GB" sz="1600" dirty="0">
                <a:solidFill>
                  <a:schemeClr val="accent2">
                    <a:lumMod val="50000"/>
                  </a:schemeClr>
                </a:solidFill>
                <a:latin typeface="Arial" panose="020B0604020202020204" pitchFamily="34" charset="0"/>
                <a:cs typeface="Arial" panose="020B0604020202020204" pitchFamily="34" charset="0"/>
              </a:rPr>
              <a:t>Surface &lt;36ºC </a:t>
            </a:r>
            <a:r>
              <a:rPr lang="en-GB" sz="600" dirty="0">
                <a:solidFill>
                  <a:schemeClr val="accent2">
                    <a:lumMod val="50000"/>
                  </a:schemeClr>
                </a:solidFill>
                <a:latin typeface="Arial" panose="020B0604020202020204" pitchFamily="34" charset="0"/>
                <a:cs typeface="Arial" panose="020B0604020202020204" pitchFamily="34" charset="0"/>
              </a:rPr>
              <a:t>(1) </a:t>
            </a:r>
          </a:p>
        </p:txBody>
      </p:sp>
      <p:sp>
        <p:nvSpPr>
          <p:cNvPr id="32" name="Rectangle: Rounded Corners 31">
            <a:extLst>
              <a:ext uri="{FF2B5EF4-FFF2-40B4-BE49-F238E27FC236}">
                <a16:creationId xmlns:a16="http://schemas.microsoft.com/office/drawing/2014/main" id="{73D4CB24-B1B0-4E0B-BC68-DE51AF83FEDA}"/>
              </a:ext>
            </a:extLst>
          </p:cNvPr>
          <p:cNvSpPr/>
          <p:nvPr/>
        </p:nvSpPr>
        <p:spPr>
          <a:xfrm>
            <a:off x="7656352" y="3406546"/>
            <a:ext cx="1866900" cy="798487"/>
          </a:xfrm>
          <a:prstGeom prst="roundRect">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C00000"/>
                </a:solidFill>
                <a:latin typeface="Arial" panose="020B0604020202020204" pitchFamily="34" charset="0"/>
                <a:cs typeface="Arial" panose="020B0604020202020204" pitchFamily="34" charset="0"/>
              </a:rPr>
              <a:t>Hyperthermia:</a:t>
            </a:r>
          </a:p>
          <a:p>
            <a:r>
              <a:rPr lang="en-GB" sz="1600" dirty="0">
                <a:solidFill>
                  <a:srgbClr val="C00000"/>
                </a:solidFill>
                <a:latin typeface="Arial" panose="020B0604020202020204" pitchFamily="34" charset="0"/>
                <a:cs typeface="Arial" panose="020B0604020202020204" pitchFamily="34" charset="0"/>
              </a:rPr>
              <a:t>&gt;38ºC </a:t>
            </a:r>
            <a:r>
              <a:rPr lang="en-GB" sz="600" dirty="0">
                <a:solidFill>
                  <a:srgbClr val="C00000"/>
                </a:solidFill>
                <a:latin typeface="Arial" panose="020B0604020202020204" pitchFamily="34" charset="0"/>
                <a:cs typeface="Arial" panose="020B0604020202020204" pitchFamily="34" charset="0"/>
              </a:rPr>
              <a:t>(2) </a:t>
            </a:r>
          </a:p>
        </p:txBody>
      </p:sp>
      <p:sp>
        <p:nvSpPr>
          <p:cNvPr id="18" name="Footer Placeholder 6">
            <a:extLst>
              <a:ext uri="{FF2B5EF4-FFF2-40B4-BE49-F238E27FC236}">
                <a16:creationId xmlns:a16="http://schemas.microsoft.com/office/drawing/2014/main" id="{72D46718-5815-4C71-B656-D8C805421673}"/>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1" name="Rectangle 3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0" name="Rectangle 3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Freeform: Shape 55">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E93543-3ACC-4823-A280-4157269417A0}"/>
              </a:ext>
            </a:extLst>
          </p:cNvPr>
          <p:cNvSpPr>
            <a:spLocks noGrp="1"/>
          </p:cNvSpPr>
          <p:nvPr>
            <p:ph type="title"/>
          </p:nvPr>
        </p:nvSpPr>
        <p:spPr>
          <a:xfrm>
            <a:off x="448733" y="88898"/>
            <a:ext cx="4147283" cy="1367266"/>
          </a:xfrm>
        </p:spPr>
        <p:txBody>
          <a:bodyPr vert="horz" lIns="91440" tIns="45720" rIns="91440" bIns="45720" rtlCol="0" anchor="ctr">
            <a:normAutofit/>
          </a:bodyPr>
          <a:lstStyle/>
          <a:p>
            <a:r>
              <a:rPr lang="en-US" dirty="0">
                <a:solidFill>
                  <a:srgbClr val="00B0F0"/>
                </a:solidFill>
                <a:latin typeface="Arial" panose="020B0604020202020204" pitchFamily="34" charset="0"/>
                <a:cs typeface="Arial" panose="020B0604020202020204" pitchFamily="34" charset="0"/>
              </a:rPr>
              <a:t>Why do neonates get cold?</a:t>
            </a:r>
          </a:p>
        </p:txBody>
      </p:sp>
      <p:pic>
        <p:nvPicPr>
          <p:cNvPr id="8" name="Graphic 7" descr="Low Temperature">
            <a:extLst>
              <a:ext uri="{FF2B5EF4-FFF2-40B4-BE49-F238E27FC236}">
                <a16:creationId xmlns:a16="http://schemas.microsoft.com/office/drawing/2014/main" id="{E687CB78-13BF-4090-BCDA-2A918AFD64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3367" y="3585634"/>
            <a:ext cx="2844800" cy="2844800"/>
          </a:xfrm>
          <a:prstGeom prst="rect">
            <a:avLst/>
          </a:prstGeom>
        </p:spPr>
      </p:pic>
      <p:sp>
        <p:nvSpPr>
          <p:cNvPr id="3" name="Text Placeholder 2">
            <a:extLst>
              <a:ext uri="{FF2B5EF4-FFF2-40B4-BE49-F238E27FC236}">
                <a16:creationId xmlns:a16="http://schemas.microsoft.com/office/drawing/2014/main" id="{C9005C35-A814-42DA-A601-A50A913C298B}"/>
              </a:ext>
            </a:extLst>
          </p:cNvPr>
          <p:cNvSpPr>
            <a:spLocks noGrp="1"/>
          </p:cNvSpPr>
          <p:nvPr>
            <p:ph type="body" idx="1"/>
          </p:nvPr>
        </p:nvSpPr>
        <p:spPr>
          <a:xfrm>
            <a:off x="2787708" y="1998031"/>
            <a:ext cx="4512988" cy="3047797"/>
          </a:xfrm>
        </p:spPr>
        <p:txBody>
          <a:bodyPr vert="horz" lIns="91440" tIns="45720" rIns="91440" bIns="45720" rtlCol="0" anchor="t">
            <a:normAutofit/>
          </a:bodyPr>
          <a:lstStyle/>
          <a:p>
            <a:pPr marL="0" indent="0">
              <a:lnSpc>
                <a:spcPct val="90000"/>
              </a:lnSpc>
              <a:buNone/>
            </a:pPr>
            <a:r>
              <a:rPr lang="en-US" sz="2000" b="1" dirty="0">
                <a:solidFill>
                  <a:schemeClr val="tx2"/>
                </a:solidFill>
                <a:latin typeface="Arial" panose="020B0604020202020204" pitchFamily="34" charset="0"/>
                <a:cs typeface="Arial" panose="020B0604020202020204" pitchFamily="34" charset="0"/>
              </a:rPr>
              <a:t>All Babies</a:t>
            </a:r>
          </a:p>
          <a:p>
            <a:pPr>
              <a:lnSpc>
                <a:spcPct val="90000"/>
              </a:lnSpc>
              <a:buFont typeface="Wingdings" panose="05000000000000000000" pitchFamily="2" charset="2"/>
              <a:buChar char="§"/>
              <a:defRPr sz="2800">
                <a:latin typeface="Arial"/>
                <a:ea typeface="Arial"/>
                <a:cs typeface="Arial"/>
                <a:sym typeface="Arial"/>
              </a:defRPr>
            </a:pPr>
            <a:r>
              <a:rPr lang="en-US" sz="2000" dirty="0">
                <a:solidFill>
                  <a:schemeClr val="tx2"/>
                </a:solidFill>
                <a:latin typeface="Arial" panose="020B0604020202020204" pitchFamily="34" charset="0"/>
                <a:cs typeface="Arial" panose="020B0604020202020204" pitchFamily="34" charset="0"/>
              </a:rPr>
              <a:t>In utero temperature 37℃</a:t>
            </a:r>
          </a:p>
          <a:p>
            <a:pPr>
              <a:lnSpc>
                <a:spcPct val="90000"/>
              </a:lnSpc>
              <a:buFont typeface="Wingdings" panose="05000000000000000000" pitchFamily="2" charset="2"/>
              <a:buChar char="§"/>
              <a:defRPr sz="2800">
                <a:latin typeface="Arial"/>
                <a:ea typeface="Arial"/>
                <a:cs typeface="Arial"/>
                <a:sym typeface="Arial"/>
              </a:defRPr>
            </a:pPr>
            <a:r>
              <a:rPr lang="en-US" sz="2000" dirty="0">
                <a:solidFill>
                  <a:schemeClr val="tx2"/>
                </a:solidFill>
                <a:latin typeface="Arial" panose="020B0604020202020204" pitchFamily="34" charset="0"/>
                <a:cs typeface="Arial" panose="020B0604020202020204" pitchFamily="34" charset="0"/>
              </a:rPr>
              <a:t>Wet</a:t>
            </a:r>
          </a:p>
          <a:p>
            <a:pPr>
              <a:lnSpc>
                <a:spcPct val="90000"/>
              </a:lnSpc>
              <a:buFont typeface="Wingdings" panose="05000000000000000000" pitchFamily="2" charset="2"/>
              <a:buChar char="§"/>
              <a:defRPr sz="2800">
                <a:latin typeface="Arial"/>
                <a:ea typeface="Arial"/>
                <a:cs typeface="Arial"/>
                <a:sym typeface="Arial"/>
              </a:defRPr>
            </a:pPr>
            <a:r>
              <a:rPr lang="en-US" sz="2000" dirty="0">
                <a:solidFill>
                  <a:schemeClr val="tx2"/>
                </a:solidFill>
                <a:latin typeface="Arial" panose="020B0604020202020204" pitchFamily="34" charset="0"/>
                <a:cs typeface="Arial" panose="020B0604020202020204" pitchFamily="34" charset="0"/>
              </a:rPr>
              <a:t>Bare skin </a:t>
            </a:r>
          </a:p>
          <a:p>
            <a:pPr>
              <a:lnSpc>
                <a:spcPct val="90000"/>
              </a:lnSpc>
              <a:buFont typeface="Wingdings" panose="05000000000000000000" pitchFamily="2" charset="2"/>
              <a:buChar char="§"/>
              <a:defRPr sz="2800">
                <a:latin typeface="Arial"/>
                <a:ea typeface="Arial"/>
                <a:cs typeface="Arial"/>
                <a:sym typeface="Arial"/>
              </a:defRPr>
            </a:pPr>
            <a:r>
              <a:rPr lang="en-US" sz="2000" dirty="0">
                <a:solidFill>
                  <a:schemeClr val="tx2"/>
                </a:solidFill>
                <a:latin typeface="Arial" panose="020B0604020202020204" pitchFamily="34" charset="0"/>
                <a:cs typeface="Arial" panose="020B0604020202020204" pitchFamily="34" charset="0"/>
              </a:rPr>
              <a:t>Large surface area relative to body mass</a:t>
            </a:r>
          </a:p>
          <a:p>
            <a:pPr>
              <a:lnSpc>
                <a:spcPct val="90000"/>
              </a:lnSpc>
              <a:buFont typeface="Wingdings" panose="05000000000000000000" pitchFamily="2" charset="2"/>
              <a:buChar char="§"/>
              <a:defRPr sz="2800">
                <a:latin typeface="Arial"/>
                <a:ea typeface="Arial"/>
                <a:cs typeface="Arial"/>
                <a:sym typeface="Arial"/>
              </a:defRPr>
            </a:pPr>
            <a:r>
              <a:rPr lang="en-US" sz="2000" dirty="0">
                <a:solidFill>
                  <a:schemeClr val="tx2"/>
                </a:solidFill>
                <a:latin typeface="Arial" panose="020B0604020202020204" pitchFamily="34" charset="0"/>
                <a:cs typeface="Arial" panose="020B0604020202020204" pitchFamily="34" charset="0"/>
              </a:rPr>
              <a:t>Inability to shiver </a:t>
            </a:r>
          </a:p>
          <a:p>
            <a:pPr marL="0" indent="0">
              <a:lnSpc>
                <a:spcPct val="90000"/>
              </a:lnSpc>
              <a:buNone/>
            </a:pPr>
            <a:endParaRPr lang="en-US" sz="1700" dirty="0">
              <a:solidFill>
                <a:srgbClr val="FFFFFF"/>
              </a:solidFill>
            </a:endParaRPr>
          </a:p>
        </p:txBody>
      </p:sp>
      <p:sp>
        <p:nvSpPr>
          <p:cNvPr id="4" name="Text Placeholder 2">
            <a:extLst>
              <a:ext uri="{FF2B5EF4-FFF2-40B4-BE49-F238E27FC236}">
                <a16:creationId xmlns:a16="http://schemas.microsoft.com/office/drawing/2014/main" id="{BD9E3745-8DEE-4034-B4C6-BC9A0DE12F42}"/>
              </a:ext>
            </a:extLst>
          </p:cNvPr>
          <p:cNvSpPr txBox="1">
            <a:spLocks/>
          </p:cNvSpPr>
          <p:nvPr/>
        </p:nvSpPr>
        <p:spPr>
          <a:xfrm>
            <a:off x="7412865" y="1881189"/>
            <a:ext cx="4274159" cy="49768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Clr>
                <a:schemeClr val="bg1"/>
              </a:buClr>
              <a:buNone/>
            </a:pPr>
            <a:r>
              <a:rPr lang="en-GB" sz="2000" b="1" dirty="0">
                <a:latin typeface="Arial" panose="020B0604020202020204" pitchFamily="34" charset="0"/>
                <a:cs typeface="Arial" panose="020B0604020202020204" pitchFamily="34" charset="0"/>
              </a:rPr>
              <a:t>Premature Babies</a:t>
            </a:r>
          </a:p>
          <a:p>
            <a:pPr defTabSz="914400">
              <a:lnSpc>
                <a:spcPct val="90000"/>
              </a:lnSpc>
              <a:buClr>
                <a:schemeClr val="bg1"/>
              </a:buClr>
              <a:buSzPct val="75000"/>
              <a:buFont typeface="Wingdings" panose="05000000000000000000" pitchFamily="2" charset="2"/>
              <a:buChar char="§"/>
              <a:defRPr sz="2800">
                <a:latin typeface="Arial"/>
                <a:ea typeface="Arial"/>
                <a:cs typeface="Arial"/>
                <a:sym typeface="Arial"/>
              </a:defRPr>
            </a:pPr>
            <a:r>
              <a:rPr lang="en-GB" sz="2000" dirty="0">
                <a:latin typeface="Arial" panose="020B0604020202020204" pitchFamily="34" charset="0"/>
                <a:cs typeface="Arial" panose="020B0604020202020204" pitchFamily="34" charset="0"/>
              </a:rPr>
              <a:t>Poor Muscle Tone</a:t>
            </a:r>
          </a:p>
          <a:p>
            <a:pPr defTabSz="914400">
              <a:lnSpc>
                <a:spcPct val="90000"/>
              </a:lnSpc>
              <a:buClr>
                <a:schemeClr val="bg1"/>
              </a:buClr>
              <a:buSzPct val="75000"/>
              <a:buFont typeface="Wingdings" panose="05000000000000000000" pitchFamily="2" charset="2"/>
              <a:buChar char="§"/>
              <a:defRPr sz="2800">
                <a:latin typeface="Arial"/>
                <a:ea typeface="Arial"/>
                <a:cs typeface="Arial"/>
                <a:sym typeface="Arial"/>
              </a:defRPr>
            </a:pPr>
            <a:r>
              <a:rPr lang="en-GB" sz="2000" dirty="0">
                <a:latin typeface="Arial" panose="020B0604020202020204" pitchFamily="34" charset="0"/>
                <a:cs typeface="Arial" panose="020B0604020202020204" pitchFamily="34" charset="0"/>
              </a:rPr>
              <a:t>Skin - increased heat and water losses</a:t>
            </a:r>
          </a:p>
          <a:p>
            <a:pPr defTabSz="914400">
              <a:lnSpc>
                <a:spcPct val="90000"/>
              </a:lnSpc>
              <a:buClr>
                <a:schemeClr val="bg1"/>
              </a:buClr>
              <a:buSzPct val="75000"/>
              <a:buFont typeface="Wingdings" panose="05000000000000000000" pitchFamily="2" charset="2"/>
              <a:buChar char="§"/>
              <a:defRPr sz="2800">
                <a:latin typeface="Arial"/>
                <a:ea typeface="Arial"/>
                <a:cs typeface="Arial"/>
                <a:sym typeface="Arial"/>
              </a:defRPr>
            </a:pPr>
            <a:r>
              <a:rPr lang="en-GB" sz="2000" dirty="0">
                <a:latin typeface="Arial" panose="020B0604020202020204" pitchFamily="34" charset="0"/>
                <a:cs typeface="Arial" panose="020B0604020202020204" pitchFamily="34" charset="0"/>
              </a:rPr>
              <a:t>↓Subcutaneous Fat for insulation</a:t>
            </a:r>
          </a:p>
          <a:p>
            <a:pPr defTabSz="914400">
              <a:lnSpc>
                <a:spcPct val="90000"/>
              </a:lnSpc>
              <a:buClr>
                <a:schemeClr val="bg1"/>
              </a:buClr>
              <a:buSzPct val="75000"/>
              <a:buFont typeface="Wingdings" panose="05000000000000000000" pitchFamily="2" charset="2"/>
              <a:buChar char="§"/>
              <a:defRPr sz="2800">
                <a:latin typeface="Arial"/>
                <a:ea typeface="Arial"/>
                <a:cs typeface="Arial"/>
                <a:sym typeface="Arial"/>
              </a:defRPr>
            </a:pPr>
            <a:r>
              <a:rPr lang="en-GB" sz="2000" dirty="0">
                <a:latin typeface="Arial" panose="020B0604020202020204" pitchFamily="34" charset="0"/>
                <a:cs typeface="Arial" panose="020B0604020202020204" pitchFamily="34" charset="0"/>
              </a:rPr>
              <a:t>↓Brown Adipose Tissue </a:t>
            </a:r>
          </a:p>
          <a:p>
            <a:pPr defTabSz="914400">
              <a:lnSpc>
                <a:spcPct val="90000"/>
              </a:lnSpc>
              <a:buClr>
                <a:schemeClr val="bg1"/>
              </a:buClr>
              <a:buSzPct val="75000"/>
              <a:buFont typeface="Wingdings" panose="05000000000000000000" pitchFamily="2" charset="2"/>
              <a:buChar char="§"/>
              <a:defRPr sz="2800">
                <a:latin typeface="Arial"/>
                <a:ea typeface="Arial"/>
                <a:cs typeface="Arial"/>
                <a:sym typeface="Arial"/>
              </a:defRPr>
            </a:pPr>
            <a:r>
              <a:rPr lang="en-GB" sz="2000" dirty="0">
                <a:latin typeface="Arial" panose="020B0604020202020204" pitchFamily="34" charset="0"/>
                <a:cs typeface="Arial" panose="020B0604020202020204" pitchFamily="34" charset="0"/>
              </a:rPr>
              <a:t>↓Oxygen capacity to utilise brown adipose tissue (Lyon et al., 1997)</a:t>
            </a:r>
          </a:p>
          <a:p>
            <a:pPr>
              <a:lnSpc>
                <a:spcPct val="90000"/>
              </a:lnSpc>
              <a:buClr>
                <a:schemeClr val="bg1"/>
              </a:buClr>
              <a:buFont typeface="Courier New" panose="02070309020205020404" pitchFamily="49" charset="0"/>
              <a:buChar char="o"/>
            </a:pPr>
            <a:endParaRPr lang="en-GB" sz="1700" dirty="0"/>
          </a:p>
        </p:txBody>
      </p:sp>
      <p:sp>
        <p:nvSpPr>
          <p:cNvPr id="37" name="Footer Placeholder 6">
            <a:extLst>
              <a:ext uri="{FF2B5EF4-FFF2-40B4-BE49-F238E27FC236}">
                <a16:creationId xmlns:a16="http://schemas.microsoft.com/office/drawing/2014/main" id="{81C63D5D-17C9-4B94-B4D0-E3FBE04FED4C}"/>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extLst>
      <p:ext uri="{BB962C8B-B14F-4D97-AF65-F5344CB8AC3E}">
        <p14:creationId xmlns:p14="http://schemas.microsoft.com/office/powerpoint/2010/main" val="23264316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1" name="Group 160">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2" name="Straight Connector 161">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4"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5"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6" name="Isosceles Triangle 165">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7"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8"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9"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0" name="Isosceles Triangle 169">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1" name="Isosceles Triangle 170">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73" name="Rectangle 17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Shape 153"/>
          <p:cNvSpPr>
            <a:spLocks noGrp="1"/>
          </p:cNvSpPr>
          <p:nvPr>
            <p:ph type="title"/>
          </p:nvPr>
        </p:nvSpPr>
        <p:spPr>
          <a:xfrm>
            <a:off x="1043950" y="1179151"/>
            <a:ext cx="3300646" cy="4463889"/>
          </a:xfrm>
          <a:prstGeom prst="rect">
            <a:avLst/>
          </a:prstGeom>
        </p:spPr>
        <p:txBody>
          <a:bodyPr vert="horz" lIns="91440" tIns="45720" rIns="91440" bIns="45720" rtlCol="0" anchor="ctr">
            <a:normAutofit/>
          </a:bodyPr>
          <a:lstStyle>
            <a:lvl1pPr defTabSz="473201">
              <a:defRPr sz="6400" i="1">
                <a:latin typeface="Arial"/>
                <a:ea typeface="Arial"/>
                <a:cs typeface="Arial"/>
                <a:sym typeface="Arial"/>
              </a:defRPr>
            </a:lvl1pPr>
          </a:lstStyle>
          <a:p>
            <a:pPr defTabSz="457200"/>
            <a:r>
              <a:rPr lang="en-US" sz="3600" i="0" dirty="0">
                <a:latin typeface="Arial" panose="020B0604020202020204" pitchFamily="34" charset="0"/>
                <a:ea typeface="+mj-ea"/>
                <a:cs typeface="Arial" panose="020B0604020202020204" pitchFamily="34" charset="0"/>
              </a:rPr>
              <a:t>What effect does hypothermia have on the neonate? </a:t>
            </a:r>
          </a:p>
        </p:txBody>
      </p:sp>
      <p:sp>
        <p:nvSpPr>
          <p:cNvPr id="175" name="Isosceles Triangle 17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7" name="Straight Connector 17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55" name="Shape 155"/>
          <p:cNvSpPr/>
          <p:nvPr/>
        </p:nvSpPr>
        <p:spPr>
          <a:xfrm>
            <a:off x="4978918" y="1109145"/>
            <a:ext cx="6341016" cy="4603900"/>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a:bodyPr>
          <a:lstStyle/>
          <a:p>
            <a:pPr marL="457200" indent="-457200">
              <a:spcBef>
                <a:spcPts val="1000"/>
              </a:spcBef>
              <a:buClr>
                <a:schemeClr val="accent1"/>
              </a:buClr>
              <a:buSzPct val="80000"/>
              <a:buFont typeface="Wingdings" panose="05000000000000000000" pitchFamily="2" charset="2"/>
              <a:buChar char="§"/>
              <a:defRPr sz="2700">
                <a:solidFill>
                  <a:srgbClr val="FFFFFF"/>
                </a:solidFill>
                <a:latin typeface="Arial"/>
                <a:ea typeface="Arial"/>
                <a:cs typeface="Arial"/>
                <a:sym typeface="Arial"/>
              </a:defRPr>
            </a:pPr>
            <a:r>
              <a:rPr lang="en-US" sz="2700" dirty="0">
                <a:solidFill>
                  <a:schemeClr val="tx1">
                    <a:lumMod val="75000"/>
                    <a:lumOff val="25000"/>
                  </a:schemeClr>
                </a:solidFill>
              </a:rPr>
              <a:t>Increased Metabolism - ↑Oxygen Consumption ↑Glucose Uptake</a:t>
            </a:r>
          </a:p>
          <a:p>
            <a:pPr marL="457200" indent="-457200">
              <a:spcBef>
                <a:spcPts val="1000"/>
              </a:spcBef>
              <a:buClr>
                <a:schemeClr val="accent1"/>
              </a:buClr>
              <a:buSzPct val="80000"/>
              <a:buFont typeface="Wingdings" panose="05000000000000000000" pitchFamily="2" charset="2"/>
              <a:buChar char="§"/>
              <a:defRPr sz="2700">
                <a:solidFill>
                  <a:srgbClr val="FFFFFF"/>
                </a:solidFill>
                <a:latin typeface="Arial"/>
                <a:ea typeface="Arial"/>
                <a:cs typeface="Arial"/>
                <a:sym typeface="Arial"/>
              </a:defRPr>
            </a:pPr>
            <a:r>
              <a:rPr lang="en-US" sz="2700" dirty="0">
                <a:solidFill>
                  <a:schemeClr val="tx1">
                    <a:lumMod val="75000"/>
                    <a:lumOff val="25000"/>
                  </a:schemeClr>
                </a:solidFill>
              </a:rPr>
              <a:t>Use of Brown Fat  - Metabolic Acidosis </a:t>
            </a:r>
          </a:p>
          <a:p>
            <a:pPr marL="457200" indent="-457200">
              <a:spcBef>
                <a:spcPts val="1000"/>
              </a:spcBef>
              <a:buClr>
                <a:schemeClr val="accent1"/>
              </a:buClr>
              <a:buSzPct val="80000"/>
              <a:buFont typeface="Wingdings" panose="05000000000000000000" pitchFamily="2" charset="2"/>
              <a:buChar char="§"/>
              <a:defRPr sz="2700">
                <a:solidFill>
                  <a:srgbClr val="FFFFFF"/>
                </a:solidFill>
                <a:latin typeface="Arial"/>
                <a:ea typeface="Arial"/>
                <a:cs typeface="Arial"/>
                <a:sym typeface="Arial"/>
              </a:defRPr>
            </a:pPr>
            <a:r>
              <a:rPr lang="en-US" sz="2700" dirty="0">
                <a:solidFill>
                  <a:schemeClr val="tx1">
                    <a:lumMod val="75000"/>
                    <a:lumOff val="25000"/>
                  </a:schemeClr>
                </a:solidFill>
              </a:rPr>
              <a:t>Peripheral and pulmonary vasoconstriction - ↓ Oxygen and Perfusion</a:t>
            </a:r>
          </a:p>
          <a:p>
            <a:pPr marL="457200" indent="-457200">
              <a:spcBef>
                <a:spcPts val="1000"/>
              </a:spcBef>
              <a:buClr>
                <a:schemeClr val="accent1"/>
              </a:buClr>
              <a:buSzPct val="80000"/>
              <a:buFont typeface="Wingdings" panose="05000000000000000000" pitchFamily="2" charset="2"/>
              <a:buChar char="§"/>
              <a:defRPr sz="2700">
                <a:solidFill>
                  <a:srgbClr val="FFFFFF"/>
                </a:solidFill>
                <a:latin typeface="Arial"/>
                <a:ea typeface="Arial"/>
                <a:cs typeface="Arial"/>
                <a:sym typeface="Arial"/>
              </a:defRPr>
            </a:pPr>
            <a:r>
              <a:rPr lang="en-US" sz="2700" dirty="0">
                <a:solidFill>
                  <a:schemeClr val="tx1">
                    <a:lumMod val="75000"/>
                    <a:lumOff val="25000"/>
                  </a:schemeClr>
                </a:solidFill>
              </a:rPr>
              <a:t>Poor weight gain</a:t>
            </a:r>
          </a:p>
          <a:p>
            <a:pPr marL="457200" indent="-457200">
              <a:spcBef>
                <a:spcPts val="1000"/>
              </a:spcBef>
              <a:buClr>
                <a:schemeClr val="accent1"/>
              </a:buClr>
              <a:buSzPct val="80000"/>
              <a:buFont typeface="Wingdings" panose="05000000000000000000" pitchFamily="2" charset="2"/>
              <a:buChar char="§"/>
              <a:defRPr sz="2700">
                <a:solidFill>
                  <a:srgbClr val="FFFFFF"/>
                </a:solidFill>
                <a:latin typeface="Arial"/>
                <a:ea typeface="Arial"/>
                <a:cs typeface="Arial"/>
                <a:sym typeface="Arial"/>
              </a:defRPr>
            </a:pPr>
            <a:r>
              <a:rPr lang="en-US" sz="2700" dirty="0">
                <a:solidFill>
                  <a:schemeClr val="tx1">
                    <a:lumMod val="75000"/>
                    <a:lumOff val="25000"/>
                  </a:schemeClr>
                </a:solidFill>
              </a:rPr>
              <a:t>Increased Mortality </a:t>
            </a:r>
          </a:p>
        </p:txBody>
      </p:sp>
      <p:sp>
        <p:nvSpPr>
          <p:cNvPr id="179" name="Isosceles Triangle 17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6" name="Shape 156"/>
          <p:cNvSpPr/>
          <p:nvPr/>
        </p:nvSpPr>
        <p:spPr>
          <a:xfrm>
            <a:off x="3508713" y="5721512"/>
            <a:ext cx="4200445" cy="36420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700">
                <a:solidFill>
                  <a:srgbClr val="FFFFFF"/>
                </a:solidFill>
              </a:defRPr>
            </a:lvl1pPr>
          </a:lstStyle>
          <a:p>
            <a:pPr>
              <a:spcAft>
                <a:spcPts val="600"/>
              </a:spcAft>
            </a:pPr>
            <a:r>
              <a:rPr sz="1898" dirty="0">
                <a:solidFill>
                  <a:schemeClr val="tx2"/>
                </a:solidFill>
                <a:latin typeface="Arial" panose="020B0604020202020204" pitchFamily="34" charset="0"/>
                <a:cs typeface="Arial" panose="020B0604020202020204" pitchFamily="34" charset="0"/>
              </a:rPr>
              <a:t>(Lissauer, </a:t>
            </a:r>
            <a:r>
              <a:rPr sz="1898" dirty="0" err="1">
                <a:solidFill>
                  <a:schemeClr val="tx2"/>
                </a:solidFill>
                <a:latin typeface="Arial" panose="020B0604020202020204" pitchFamily="34" charset="0"/>
                <a:cs typeface="Arial" panose="020B0604020202020204" pitchFamily="34" charset="0"/>
              </a:rPr>
              <a:t>Fanaroff</a:t>
            </a:r>
            <a:r>
              <a:rPr sz="1898" dirty="0">
                <a:solidFill>
                  <a:schemeClr val="tx2"/>
                </a:solidFill>
                <a:latin typeface="Arial" panose="020B0604020202020204" pitchFamily="34" charset="0"/>
                <a:cs typeface="Arial" panose="020B0604020202020204" pitchFamily="34" charset="0"/>
              </a:rPr>
              <a:t>, </a:t>
            </a:r>
            <a:r>
              <a:rPr sz="1898" dirty="0" err="1">
                <a:solidFill>
                  <a:schemeClr val="tx2"/>
                </a:solidFill>
                <a:latin typeface="Arial" panose="020B0604020202020204" pitchFamily="34" charset="0"/>
                <a:cs typeface="Arial" panose="020B0604020202020204" pitchFamily="34" charset="0"/>
              </a:rPr>
              <a:t>Miall</a:t>
            </a:r>
            <a:r>
              <a:rPr sz="1898" dirty="0">
                <a:solidFill>
                  <a:schemeClr val="tx2"/>
                </a:solidFill>
                <a:latin typeface="Arial" panose="020B0604020202020204" pitchFamily="34" charset="0"/>
                <a:cs typeface="Arial" panose="020B0604020202020204" pitchFamily="34" charset="0"/>
              </a:rPr>
              <a:t> et al., 2016</a:t>
            </a:r>
            <a:r>
              <a:rPr sz="1898" dirty="0">
                <a:latin typeface="Arial" panose="020B0604020202020204" pitchFamily="34" charset="0"/>
                <a:cs typeface="Arial" panose="020B0604020202020204" pitchFamily="34" charset="0"/>
              </a:rPr>
              <a:t>)</a:t>
            </a:r>
          </a:p>
        </p:txBody>
      </p:sp>
      <p:sp>
        <p:nvSpPr>
          <p:cNvPr id="2" name="Rectangle 1">
            <a:extLst>
              <a:ext uri="{FF2B5EF4-FFF2-40B4-BE49-F238E27FC236}">
                <a16:creationId xmlns:a16="http://schemas.microsoft.com/office/drawing/2014/main" id="{CD851ABF-E1D9-46B7-8FDF-D061F9A59D5C}"/>
              </a:ext>
            </a:extLst>
          </p:cNvPr>
          <p:cNvSpPr/>
          <p:nvPr/>
        </p:nvSpPr>
        <p:spPr>
          <a:xfrm>
            <a:off x="7589248" y="6133934"/>
            <a:ext cx="4305987" cy="553998"/>
          </a:xfrm>
          <a:prstGeom prst="rect">
            <a:avLst/>
          </a:prstGeom>
        </p:spPr>
        <p:txBody>
          <a:bodyPr wrap="none">
            <a:spAutoFit/>
          </a:bodyPr>
          <a:lstStyle/>
          <a:p>
            <a:pPr>
              <a:spcBef>
                <a:spcPts val="1000"/>
              </a:spcBef>
              <a:buClr>
                <a:schemeClr val="accent1"/>
              </a:buClr>
              <a:buSzPct val="80000"/>
            </a:pPr>
            <a:r>
              <a:rPr lang="en-US" sz="3000" dirty="0">
                <a:solidFill>
                  <a:schemeClr val="tx1">
                    <a:lumMod val="75000"/>
                    <a:lumOff val="25000"/>
                  </a:schemeClr>
                </a:solidFill>
                <a:latin typeface="Arial" panose="020B0604020202020204" pitchFamily="34" charset="0"/>
                <a:cs typeface="Arial" panose="020B0604020202020204" pitchFamily="34" charset="0"/>
              </a:rPr>
              <a:t>How do they lose heat? </a:t>
            </a:r>
          </a:p>
        </p:txBody>
      </p:sp>
      <p:sp>
        <p:nvSpPr>
          <p:cNvPr id="22" name="Footer Placeholder 6">
            <a:extLst>
              <a:ext uri="{FF2B5EF4-FFF2-40B4-BE49-F238E27FC236}">
                <a16:creationId xmlns:a16="http://schemas.microsoft.com/office/drawing/2014/main" id="{062A621A-145A-4984-8215-87F471EC53EB}"/>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718464" y="1100724"/>
            <a:ext cx="9911435" cy="1518048"/>
          </a:xfrm>
          <a:prstGeom prst="rect">
            <a:avLst/>
          </a:prstGeom>
        </p:spPr>
        <p:txBody>
          <a:bodyPr>
            <a:normAutofit/>
          </a:bodyPr>
          <a:lstStyle/>
          <a:p>
            <a:pPr defTabSz="283418">
              <a:defRPr sz="5500" i="1">
                <a:latin typeface="Arial"/>
                <a:ea typeface="Arial"/>
                <a:cs typeface="Arial"/>
                <a:sym typeface="Arial"/>
              </a:defRPr>
            </a:pPr>
            <a:r>
              <a:rPr sz="4000" dirty="0"/>
              <a:t>Methods of Heat Loss: Evaporation</a:t>
            </a:r>
          </a:p>
          <a:p>
            <a:pPr defTabSz="283418">
              <a:defRPr sz="3100" i="1">
                <a:latin typeface="Arial"/>
                <a:ea typeface="Arial"/>
                <a:cs typeface="Arial"/>
                <a:sym typeface="Arial"/>
              </a:defRPr>
            </a:pPr>
            <a:r>
              <a:rPr sz="2600" dirty="0"/>
              <a:t>Loss of moisture and heat from warm, wet skin</a:t>
            </a:r>
          </a:p>
        </p:txBody>
      </p:sp>
      <p:sp>
        <p:nvSpPr>
          <p:cNvPr id="162" name="Shape 162"/>
          <p:cNvSpPr/>
          <p:nvPr/>
        </p:nvSpPr>
        <p:spPr>
          <a:xfrm>
            <a:off x="6096000" y="6110268"/>
            <a:ext cx="4194289" cy="245260"/>
          </a:xfrm>
          <a:prstGeom prst="rect">
            <a:avLst/>
          </a:prstGeom>
          <a:solidFill>
            <a:srgbClr val="002452">
              <a:alpha val="22049"/>
            </a:srgbClr>
          </a:solidFill>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321457">
              <a:defRPr sz="1600">
                <a:solidFill>
                  <a:srgbClr val="1679BA"/>
                </a:solidFill>
                <a:latin typeface="+mn-lt"/>
                <a:ea typeface="+mn-ea"/>
                <a:cs typeface="+mn-cs"/>
                <a:sym typeface="Helvetica"/>
              </a:defRPr>
            </a:pPr>
            <a:r>
              <a:rPr sz="1125" u="sng">
                <a:solidFill>
                  <a:srgbClr val="0000FF"/>
                </a:solidFill>
                <a:uFill>
                  <a:solidFill>
                    <a:srgbClr val="0000FF"/>
                  </a:solidFill>
                </a:uFill>
                <a:latin typeface="Arial" panose="020B0604020202020204" pitchFamily="34" charset="0"/>
                <a:cs typeface="Arial" panose="020B0604020202020204" pitchFamily="34" charset="0"/>
                <a:hlinkClick r:id="rId3"/>
              </a:rPr>
              <a:t>"Newborn"</a:t>
            </a:r>
            <a:r>
              <a:rPr sz="1125">
                <a:solidFill>
                  <a:srgbClr val="0A0A0A"/>
                </a:solidFill>
                <a:latin typeface="Arial" panose="020B0604020202020204" pitchFamily="34" charset="0"/>
                <a:cs typeface="Arial" panose="020B0604020202020204" pitchFamily="34" charset="0"/>
              </a:rPr>
              <a:t> by </a:t>
            </a:r>
            <a:r>
              <a:rPr sz="1125" u="sng">
                <a:solidFill>
                  <a:srgbClr val="0000FF"/>
                </a:solidFill>
                <a:uFill>
                  <a:solidFill>
                    <a:srgbClr val="0000FF"/>
                  </a:solidFill>
                </a:uFill>
                <a:latin typeface="Arial" panose="020B0604020202020204" pitchFamily="34" charset="0"/>
                <a:cs typeface="Arial" panose="020B0604020202020204" pitchFamily="34" charset="0"/>
                <a:hlinkClick r:id="rId4"/>
              </a:rPr>
              <a:t>juliecampbell</a:t>
            </a:r>
            <a:r>
              <a:rPr sz="1125">
                <a:solidFill>
                  <a:srgbClr val="0A0A0A"/>
                </a:solidFill>
                <a:latin typeface="Arial" panose="020B0604020202020204" pitchFamily="34" charset="0"/>
                <a:cs typeface="Arial" panose="020B0604020202020204" pitchFamily="34" charset="0"/>
              </a:rPr>
              <a:t> is licensed under </a:t>
            </a:r>
            <a:r>
              <a:rPr sz="1125" u="sng">
                <a:solidFill>
                  <a:srgbClr val="0000FF"/>
                </a:solidFill>
                <a:uFill>
                  <a:solidFill>
                    <a:srgbClr val="0000FF"/>
                  </a:solidFill>
                </a:uFill>
                <a:latin typeface="Arial" panose="020B0604020202020204" pitchFamily="34" charset="0"/>
                <a:cs typeface="Arial" panose="020B0604020202020204" pitchFamily="34" charset="0"/>
                <a:hlinkClick r:id="rId5"/>
              </a:rPr>
              <a:t>CC BY-NC-ND 2.0 </a:t>
            </a:r>
          </a:p>
        </p:txBody>
      </p:sp>
      <p:pic>
        <p:nvPicPr>
          <p:cNvPr id="163" name="image2.png"/>
          <p:cNvPicPr>
            <a:picLocks noChangeAspect="1"/>
          </p:cNvPicPr>
          <p:nvPr/>
        </p:nvPicPr>
        <p:blipFill>
          <a:blip r:embed="rId6"/>
          <a:stretch>
            <a:fillRect/>
          </a:stretch>
        </p:blipFill>
        <p:spPr>
          <a:xfrm>
            <a:off x="6158923" y="2997521"/>
            <a:ext cx="4131366" cy="2759755"/>
          </a:xfrm>
          <a:prstGeom prst="rect">
            <a:avLst/>
          </a:prstGeom>
          <a:ln w="12700">
            <a:miter lim="400000"/>
          </a:ln>
        </p:spPr>
      </p:pic>
      <p:sp>
        <p:nvSpPr>
          <p:cNvPr id="164" name="Shape 164"/>
          <p:cNvSpPr/>
          <p:nvPr/>
        </p:nvSpPr>
        <p:spPr>
          <a:xfrm flipV="1">
            <a:off x="7568971" y="2560314"/>
            <a:ext cx="1" cy="631682"/>
          </a:xfrm>
          <a:prstGeom prst="line">
            <a:avLst/>
          </a:prstGeom>
          <a:ln w="63500">
            <a:solidFill>
              <a:srgbClr val="1597FC"/>
            </a:solidFill>
            <a:miter lim="400000"/>
            <a:tailEnd type="triangle"/>
          </a:ln>
        </p:spPr>
        <p:txBody>
          <a:bodyPr lIns="32145" tIns="32145" rIns="32145" bIns="32145"/>
          <a:lstStyle/>
          <a:p>
            <a:pPr>
              <a:defRPr>
                <a:solidFill>
                  <a:srgbClr val="FFFFFF"/>
                </a:solidFill>
              </a:defRPr>
            </a:pPr>
            <a:endParaRPr sz="1266"/>
          </a:p>
        </p:txBody>
      </p:sp>
      <p:sp>
        <p:nvSpPr>
          <p:cNvPr id="165" name="Shape 165"/>
          <p:cNvSpPr/>
          <p:nvPr/>
        </p:nvSpPr>
        <p:spPr>
          <a:xfrm flipV="1">
            <a:off x="8041726" y="2560314"/>
            <a:ext cx="1" cy="631682"/>
          </a:xfrm>
          <a:prstGeom prst="line">
            <a:avLst/>
          </a:prstGeom>
          <a:ln w="63500">
            <a:solidFill>
              <a:srgbClr val="1597FC"/>
            </a:solidFill>
            <a:miter lim="400000"/>
            <a:tailEnd type="triangle"/>
          </a:ln>
        </p:spPr>
        <p:txBody>
          <a:bodyPr lIns="32145" tIns="32145" rIns="32145" bIns="32145"/>
          <a:lstStyle/>
          <a:p>
            <a:pPr>
              <a:defRPr>
                <a:solidFill>
                  <a:srgbClr val="FFFFFF"/>
                </a:solidFill>
              </a:defRPr>
            </a:pPr>
            <a:endParaRPr sz="1266"/>
          </a:p>
        </p:txBody>
      </p:sp>
      <p:sp>
        <p:nvSpPr>
          <p:cNvPr id="166" name="Shape 166"/>
          <p:cNvSpPr/>
          <p:nvPr/>
        </p:nvSpPr>
        <p:spPr>
          <a:xfrm flipV="1">
            <a:off x="8514481" y="2560314"/>
            <a:ext cx="1" cy="631682"/>
          </a:xfrm>
          <a:prstGeom prst="line">
            <a:avLst/>
          </a:prstGeom>
          <a:ln w="63500">
            <a:solidFill>
              <a:srgbClr val="1597FC"/>
            </a:solidFill>
            <a:miter lim="400000"/>
            <a:tailEnd type="triangle"/>
          </a:ln>
        </p:spPr>
        <p:txBody>
          <a:bodyPr lIns="32145" tIns="32145" rIns="32145" bIns="32145"/>
          <a:lstStyle/>
          <a:p>
            <a:pPr>
              <a:defRPr>
                <a:solidFill>
                  <a:srgbClr val="FFFFFF"/>
                </a:solidFill>
              </a:defRPr>
            </a:pPr>
            <a:endParaRPr sz="1266"/>
          </a:p>
        </p:txBody>
      </p:sp>
      <p:sp>
        <p:nvSpPr>
          <p:cNvPr id="167" name="Shape 167"/>
          <p:cNvSpPr/>
          <p:nvPr/>
        </p:nvSpPr>
        <p:spPr>
          <a:xfrm flipV="1">
            <a:off x="8987237" y="2560314"/>
            <a:ext cx="1" cy="631682"/>
          </a:xfrm>
          <a:prstGeom prst="line">
            <a:avLst/>
          </a:prstGeom>
          <a:ln w="63500">
            <a:solidFill>
              <a:srgbClr val="1597FC"/>
            </a:solidFill>
            <a:miter lim="400000"/>
            <a:tailEnd type="triangle"/>
          </a:ln>
        </p:spPr>
        <p:txBody>
          <a:bodyPr lIns="32145" tIns="32145" rIns="32145" bIns="32145"/>
          <a:lstStyle/>
          <a:p>
            <a:pPr>
              <a:defRPr>
                <a:solidFill>
                  <a:srgbClr val="FFFFFF"/>
                </a:solidFill>
              </a:defRPr>
            </a:pPr>
            <a:endParaRPr sz="1266"/>
          </a:p>
        </p:txBody>
      </p:sp>
      <p:graphicFrame>
        <p:nvGraphicFramePr>
          <p:cNvPr id="172" name="Shape 161">
            <a:extLst>
              <a:ext uri="{FF2B5EF4-FFF2-40B4-BE49-F238E27FC236}">
                <a16:creationId xmlns:a16="http://schemas.microsoft.com/office/drawing/2014/main" id="{29C11A96-84B6-4C38-B60B-E62DC8C193F9}"/>
              </a:ext>
            </a:extLst>
          </p:cNvPr>
          <p:cNvGraphicFramePr/>
          <p:nvPr>
            <p:extLst>
              <p:ext uri="{D42A27DB-BD31-4B8C-83A1-F6EECF244321}">
                <p14:modId xmlns:p14="http://schemas.microsoft.com/office/powerpoint/2010/main" val="2627132620"/>
              </p:ext>
            </p:extLst>
          </p:nvPr>
        </p:nvGraphicFramePr>
        <p:xfrm>
          <a:off x="192347" y="2176844"/>
          <a:ext cx="6297611" cy="33607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Shape 186">
            <a:extLst>
              <a:ext uri="{FF2B5EF4-FFF2-40B4-BE49-F238E27FC236}">
                <a16:creationId xmlns:a16="http://schemas.microsoft.com/office/drawing/2014/main" id="{BBD59209-EC9B-47BA-B9BD-07DF69C3127C}"/>
              </a:ext>
            </a:extLst>
          </p:cNvPr>
          <p:cNvSpPr/>
          <p:nvPr/>
        </p:nvSpPr>
        <p:spPr>
          <a:xfrm>
            <a:off x="670616" y="332791"/>
            <a:ext cx="8311571" cy="47224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defRPr>
                <a:solidFill>
                  <a:schemeClr val="accent1"/>
                </a:solidFill>
                <a:latin typeface="Arial"/>
                <a:ea typeface="Arial"/>
                <a:cs typeface="Arial"/>
                <a:sym typeface="Arial"/>
              </a:defRPr>
            </a:pPr>
            <a:r>
              <a:rPr sz="2600" b="1" u="sng" dirty="0">
                <a:solidFill>
                  <a:schemeClr val="tx2"/>
                </a:solidFill>
              </a:rPr>
              <a:t>Evaporation</a:t>
            </a:r>
            <a:r>
              <a:rPr sz="2600" dirty="0">
                <a:solidFill>
                  <a:schemeClr val="tx2"/>
                </a:solidFill>
              </a:rPr>
              <a:t> -&gt; Conduction -&gt; Convection -&gt;Radiation</a:t>
            </a:r>
          </a:p>
        </p:txBody>
      </p:sp>
      <p:sp>
        <p:nvSpPr>
          <p:cNvPr id="12" name="Footer Placeholder 6">
            <a:extLst>
              <a:ext uri="{FF2B5EF4-FFF2-40B4-BE49-F238E27FC236}">
                <a16:creationId xmlns:a16="http://schemas.microsoft.com/office/drawing/2014/main" id="{260B845D-6BB0-4978-8784-60E64EFDF242}"/>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2.png"/>
          <p:cNvPicPr>
            <a:picLocks noChangeAspect="1"/>
          </p:cNvPicPr>
          <p:nvPr/>
        </p:nvPicPr>
        <p:blipFill>
          <a:blip r:embed="rId2"/>
          <a:stretch>
            <a:fillRect/>
          </a:stretch>
        </p:blipFill>
        <p:spPr>
          <a:xfrm rot="5400000">
            <a:off x="7621484" y="2067243"/>
            <a:ext cx="3661131" cy="274584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3" name="image3.png"/>
          <p:cNvPicPr>
            <a:picLocks noChangeAspect="1"/>
          </p:cNvPicPr>
          <p:nvPr/>
        </p:nvPicPr>
        <p:blipFill>
          <a:blip r:embed="rId3"/>
          <a:stretch>
            <a:fillRect/>
          </a:stretch>
        </p:blipFill>
        <p:spPr>
          <a:xfrm rot="5400000">
            <a:off x="928930" y="2064453"/>
            <a:ext cx="3638793" cy="27290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 name="image4.png"/>
          <p:cNvPicPr>
            <a:picLocks noChangeAspect="1"/>
          </p:cNvPicPr>
          <p:nvPr/>
        </p:nvPicPr>
        <p:blipFill>
          <a:blip r:embed="rId4"/>
          <a:stretch>
            <a:fillRect/>
          </a:stretch>
        </p:blipFill>
        <p:spPr>
          <a:xfrm rot="5400000">
            <a:off x="4265434" y="2067244"/>
            <a:ext cx="3661131" cy="274584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5" name="Shape 175"/>
          <p:cNvSpPr/>
          <p:nvPr/>
        </p:nvSpPr>
        <p:spPr>
          <a:xfrm>
            <a:off x="2612070" y="5385741"/>
            <a:ext cx="357470" cy="68768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FFFFFF"/>
                </a:solidFill>
                <a:latin typeface="Arial"/>
                <a:ea typeface="Arial"/>
                <a:cs typeface="Arial"/>
                <a:sym typeface="Arial"/>
              </a:defRPr>
            </a:lvl1pPr>
          </a:lstStyle>
          <a:p>
            <a:r>
              <a:rPr sz="4000" dirty="0">
                <a:solidFill>
                  <a:schemeClr val="tx2"/>
                </a:solidFill>
              </a:rPr>
              <a:t>a</a:t>
            </a:r>
          </a:p>
        </p:txBody>
      </p:sp>
      <p:sp>
        <p:nvSpPr>
          <p:cNvPr id="176" name="Shape 176"/>
          <p:cNvSpPr/>
          <p:nvPr/>
        </p:nvSpPr>
        <p:spPr>
          <a:xfrm>
            <a:off x="5959743" y="5385741"/>
            <a:ext cx="357470" cy="68768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FFFFFF"/>
                </a:solidFill>
                <a:latin typeface="Arial"/>
                <a:ea typeface="Arial"/>
                <a:cs typeface="Arial"/>
                <a:sym typeface="Arial"/>
              </a:defRPr>
            </a:lvl1pPr>
          </a:lstStyle>
          <a:p>
            <a:r>
              <a:rPr sz="4000" dirty="0">
                <a:solidFill>
                  <a:schemeClr val="tx2"/>
                </a:solidFill>
              </a:rPr>
              <a:t>b</a:t>
            </a:r>
          </a:p>
        </p:txBody>
      </p:sp>
      <p:sp>
        <p:nvSpPr>
          <p:cNvPr id="177" name="Shape 177"/>
          <p:cNvSpPr/>
          <p:nvPr/>
        </p:nvSpPr>
        <p:spPr>
          <a:xfrm>
            <a:off x="9307416" y="5385741"/>
            <a:ext cx="328616" cy="68768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a:solidFill>
                  <a:srgbClr val="FFFFFF"/>
                </a:solidFill>
                <a:latin typeface="Arial"/>
                <a:ea typeface="Arial"/>
                <a:cs typeface="Arial"/>
                <a:sym typeface="Arial"/>
              </a:defRPr>
            </a:lvl1pPr>
          </a:lstStyle>
          <a:p>
            <a:r>
              <a:rPr sz="4000" dirty="0">
                <a:solidFill>
                  <a:schemeClr val="tx2"/>
                </a:solidFill>
              </a:rPr>
              <a:t>c</a:t>
            </a:r>
          </a:p>
        </p:txBody>
      </p:sp>
      <p:sp>
        <p:nvSpPr>
          <p:cNvPr id="2" name="TextBox 1">
            <a:extLst>
              <a:ext uri="{FF2B5EF4-FFF2-40B4-BE49-F238E27FC236}">
                <a16:creationId xmlns:a16="http://schemas.microsoft.com/office/drawing/2014/main" id="{4AA04C14-DBE8-4D5F-AD43-D906D97AE71A}"/>
              </a:ext>
            </a:extLst>
          </p:cNvPr>
          <p:cNvSpPr txBox="1"/>
          <p:nvPr/>
        </p:nvSpPr>
        <p:spPr>
          <a:xfrm>
            <a:off x="368300" y="359804"/>
            <a:ext cx="9753600" cy="646331"/>
          </a:xfrm>
          <a:prstGeom prst="rect">
            <a:avLst/>
          </a:prstGeom>
          <a:noFill/>
        </p:spPr>
        <p:txBody>
          <a:bodyPr wrap="square" rtlCol="0">
            <a:spAutoFit/>
          </a:bodyPr>
          <a:lstStyle/>
          <a:p>
            <a:r>
              <a:rPr lang="en-GB" sz="3600" dirty="0">
                <a:solidFill>
                  <a:schemeClr val="tx2"/>
                </a:solidFill>
                <a:latin typeface="Arial" panose="020B0604020202020204" pitchFamily="34" charset="0"/>
                <a:cs typeface="Arial" panose="020B0604020202020204" pitchFamily="34" charset="0"/>
              </a:rPr>
              <a:t>What is the correct position of the plastic bag?</a:t>
            </a:r>
          </a:p>
        </p:txBody>
      </p:sp>
      <p:sp>
        <p:nvSpPr>
          <p:cNvPr id="9" name="Footer Placeholder 6">
            <a:extLst>
              <a:ext uri="{FF2B5EF4-FFF2-40B4-BE49-F238E27FC236}">
                <a16:creationId xmlns:a16="http://schemas.microsoft.com/office/drawing/2014/main" id="{726FE4B0-03D4-4D3A-A9AB-299859134C38}"/>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718464" y="1100724"/>
            <a:ext cx="9911435" cy="1518048"/>
          </a:xfrm>
          <a:prstGeom prst="rect">
            <a:avLst/>
          </a:prstGeom>
        </p:spPr>
        <p:txBody>
          <a:bodyPr>
            <a:normAutofit/>
          </a:bodyPr>
          <a:lstStyle/>
          <a:p>
            <a:pPr defTabSz="283418">
              <a:defRPr sz="5500" i="1">
                <a:latin typeface="Arial"/>
                <a:ea typeface="Arial"/>
                <a:cs typeface="Arial"/>
                <a:sym typeface="Arial"/>
              </a:defRPr>
            </a:pPr>
            <a:r>
              <a:rPr sz="4000" dirty="0"/>
              <a:t>Methods of Heat Loss: </a:t>
            </a:r>
            <a:r>
              <a:rPr lang="en-GB" sz="4000" dirty="0"/>
              <a:t>Conduction</a:t>
            </a:r>
            <a:endParaRPr sz="4000" dirty="0"/>
          </a:p>
          <a:p>
            <a:pPr defTabSz="283418">
              <a:defRPr sz="3100" i="1">
                <a:latin typeface="Arial"/>
                <a:ea typeface="Arial"/>
                <a:cs typeface="Arial"/>
                <a:sym typeface="Arial"/>
              </a:defRPr>
            </a:pPr>
            <a:r>
              <a:rPr lang="en-GB" sz="2600" dirty="0"/>
              <a:t>Heat loss due to direct contact with cooler surfaces</a:t>
            </a:r>
            <a:endParaRPr sz="2600" dirty="0"/>
          </a:p>
        </p:txBody>
      </p:sp>
      <p:pic>
        <p:nvPicPr>
          <p:cNvPr id="163" name="image2.png"/>
          <p:cNvPicPr>
            <a:picLocks noChangeAspect="1"/>
          </p:cNvPicPr>
          <p:nvPr/>
        </p:nvPicPr>
        <p:blipFill>
          <a:blip r:embed="rId3"/>
          <a:stretch>
            <a:fillRect/>
          </a:stretch>
        </p:blipFill>
        <p:spPr>
          <a:xfrm>
            <a:off x="6158923" y="2997521"/>
            <a:ext cx="4131366" cy="2759755"/>
          </a:xfrm>
          <a:prstGeom prst="rect">
            <a:avLst/>
          </a:prstGeom>
          <a:ln w="12700">
            <a:miter lim="400000"/>
          </a:ln>
        </p:spPr>
      </p:pic>
      <p:sp>
        <p:nvSpPr>
          <p:cNvPr id="11" name="Shape 186">
            <a:extLst>
              <a:ext uri="{FF2B5EF4-FFF2-40B4-BE49-F238E27FC236}">
                <a16:creationId xmlns:a16="http://schemas.microsoft.com/office/drawing/2014/main" id="{BBD59209-EC9B-47BA-B9BD-07DF69C3127C}"/>
              </a:ext>
            </a:extLst>
          </p:cNvPr>
          <p:cNvSpPr/>
          <p:nvPr/>
        </p:nvSpPr>
        <p:spPr>
          <a:xfrm>
            <a:off x="670616" y="332791"/>
            <a:ext cx="8311571" cy="47224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defRPr>
                <a:solidFill>
                  <a:schemeClr val="accent1"/>
                </a:solidFill>
                <a:latin typeface="Arial"/>
                <a:ea typeface="Arial"/>
                <a:cs typeface="Arial"/>
                <a:sym typeface="Arial"/>
              </a:defRPr>
            </a:pPr>
            <a:r>
              <a:rPr sz="2600" dirty="0">
                <a:solidFill>
                  <a:schemeClr val="tx2"/>
                </a:solidFill>
              </a:rPr>
              <a:t>Evaporation -&gt; </a:t>
            </a:r>
            <a:r>
              <a:rPr sz="2600" b="1" u="sng" dirty="0">
                <a:solidFill>
                  <a:schemeClr val="tx2"/>
                </a:solidFill>
              </a:rPr>
              <a:t>Conduction</a:t>
            </a:r>
            <a:r>
              <a:rPr sz="2600" dirty="0">
                <a:solidFill>
                  <a:schemeClr val="tx2"/>
                </a:solidFill>
              </a:rPr>
              <a:t> -&gt; Convection -&gt;Radiation</a:t>
            </a:r>
          </a:p>
        </p:txBody>
      </p:sp>
      <p:sp>
        <p:nvSpPr>
          <p:cNvPr id="12" name="Shape 183">
            <a:extLst>
              <a:ext uri="{FF2B5EF4-FFF2-40B4-BE49-F238E27FC236}">
                <a16:creationId xmlns:a16="http://schemas.microsoft.com/office/drawing/2014/main" id="{5A0E16E1-8330-4DCB-B39F-3FA7D7DBE6AF}"/>
              </a:ext>
            </a:extLst>
          </p:cNvPr>
          <p:cNvSpPr/>
          <p:nvPr/>
        </p:nvSpPr>
        <p:spPr>
          <a:xfrm>
            <a:off x="8982186" y="5657341"/>
            <a:ext cx="1" cy="478684"/>
          </a:xfrm>
          <a:prstGeom prst="line">
            <a:avLst/>
          </a:prstGeom>
          <a:ln w="76200">
            <a:solidFill>
              <a:srgbClr val="7BDB45"/>
            </a:solidFill>
            <a:miter lim="400000"/>
            <a:tailEnd type="triangle"/>
          </a:ln>
        </p:spPr>
        <p:txBody>
          <a:bodyPr lIns="32145" tIns="32145" rIns="32145" bIns="32145"/>
          <a:lstStyle/>
          <a:p>
            <a:pPr>
              <a:defRPr>
                <a:solidFill>
                  <a:srgbClr val="FFFFFF"/>
                </a:solidFill>
              </a:defRPr>
            </a:pPr>
            <a:endParaRPr sz="1266"/>
          </a:p>
        </p:txBody>
      </p:sp>
      <p:sp>
        <p:nvSpPr>
          <p:cNvPr id="13" name="Shape 184">
            <a:extLst>
              <a:ext uri="{FF2B5EF4-FFF2-40B4-BE49-F238E27FC236}">
                <a16:creationId xmlns:a16="http://schemas.microsoft.com/office/drawing/2014/main" id="{AA7FDCB0-1851-46F3-BE09-1BA50E6DDC5C}"/>
              </a:ext>
            </a:extLst>
          </p:cNvPr>
          <p:cNvSpPr/>
          <p:nvPr/>
        </p:nvSpPr>
        <p:spPr>
          <a:xfrm>
            <a:off x="8339729" y="5657341"/>
            <a:ext cx="1" cy="478684"/>
          </a:xfrm>
          <a:prstGeom prst="line">
            <a:avLst/>
          </a:prstGeom>
          <a:ln w="76200">
            <a:solidFill>
              <a:srgbClr val="7BDB45"/>
            </a:solidFill>
            <a:miter lim="400000"/>
            <a:tailEnd type="triangle"/>
          </a:ln>
        </p:spPr>
        <p:txBody>
          <a:bodyPr lIns="32145" tIns="32145" rIns="32145" bIns="32145"/>
          <a:lstStyle/>
          <a:p>
            <a:pPr>
              <a:defRPr>
                <a:solidFill>
                  <a:srgbClr val="FFFFFF"/>
                </a:solidFill>
              </a:defRPr>
            </a:pPr>
            <a:endParaRPr sz="1266"/>
          </a:p>
        </p:txBody>
      </p:sp>
      <p:sp>
        <p:nvSpPr>
          <p:cNvPr id="14" name="Shape 185">
            <a:extLst>
              <a:ext uri="{FF2B5EF4-FFF2-40B4-BE49-F238E27FC236}">
                <a16:creationId xmlns:a16="http://schemas.microsoft.com/office/drawing/2014/main" id="{3723750F-439F-4F85-BABC-65714E9C845A}"/>
              </a:ext>
            </a:extLst>
          </p:cNvPr>
          <p:cNvSpPr/>
          <p:nvPr/>
        </p:nvSpPr>
        <p:spPr>
          <a:xfrm>
            <a:off x="7697273" y="5657341"/>
            <a:ext cx="1" cy="478684"/>
          </a:xfrm>
          <a:prstGeom prst="line">
            <a:avLst/>
          </a:prstGeom>
          <a:ln w="76200">
            <a:solidFill>
              <a:srgbClr val="7BDB45"/>
            </a:solidFill>
            <a:miter lim="400000"/>
            <a:tailEnd type="triangle"/>
          </a:ln>
        </p:spPr>
        <p:txBody>
          <a:bodyPr lIns="32145" tIns="32145" rIns="32145" bIns="32145"/>
          <a:lstStyle/>
          <a:p>
            <a:pPr>
              <a:defRPr>
                <a:solidFill>
                  <a:srgbClr val="FFFFFF"/>
                </a:solidFill>
              </a:defRPr>
            </a:pPr>
            <a:endParaRPr sz="1266"/>
          </a:p>
        </p:txBody>
      </p:sp>
      <p:sp>
        <p:nvSpPr>
          <p:cNvPr id="15" name="Shape 180">
            <a:extLst>
              <a:ext uri="{FF2B5EF4-FFF2-40B4-BE49-F238E27FC236}">
                <a16:creationId xmlns:a16="http://schemas.microsoft.com/office/drawing/2014/main" id="{24269185-7C2D-4810-9F8E-D810ED0ACD5B}"/>
              </a:ext>
            </a:extLst>
          </p:cNvPr>
          <p:cNvSpPr>
            <a:spLocks noGrp="1"/>
          </p:cNvSpPr>
          <p:nvPr>
            <p:ph type="body" sz="half" idx="1"/>
          </p:nvPr>
        </p:nvSpPr>
        <p:spPr>
          <a:xfrm>
            <a:off x="1063092" y="2618772"/>
            <a:ext cx="4287865" cy="1216628"/>
          </a:xfrm>
          <a:prstGeom prst="rect">
            <a:avLst/>
          </a:prstGeom>
        </p:spPr>
        <p:txBody>
          <a:bodyPr>
            <a:normAutofit/>
          </a:bodyPr>
          <a:lstStyle/>
          <a:p>
            <a:pPr>
              <a:spcBef>
                <a:spcPts val="0"/>
              </a:spcBef>
              <a:buFont typeface="Wingdings" panose="05000000000000000000" pitchFamily="2" charset="2"/>
              <a:buChar char="§"/>
              <a:defRPr>
                <a:latin typeface="Arial"/>
                <a:ea typeface="Arial"/>
                <a:cs typeface="Arial"/>
                <a:sym typeface="Arial"/>
              </a:defRPr>
            </a:pPr>
            <a:r>
              <a:rPr sz="2000" dirty="0"/>
              <a:t>Pre-warm </a:t>
            </a:r>
            <a:r>
              <a:rPr sz="2000" dirty="0" err="1"/>
              <a:t>Resuscitaire</a:t>
            </a:r>
            <a:r>
              <a:rPr sz="2000" dirty="0"/>
              <a:t> </a:t>
            </a:r>
            <a:endParaRPr lang="en-GB" sz="2000" dirty="0"/>
          </a:p>
          <a:p>
            <a:pPr marL="0" indent="0">
              <a:spcBef>
                <a:spcPts val="0"/>
              </a:spcBef>
              <a:buNone/>
              <a:defRPr>
                <a:latin typeface="Arial"/>
                <a:ea typeface="Arial"/>
                <a:cs typeface="Arial"/>
                <a:sym typeface="Arial"/>
              </a:defRPr>
            </a:pPr>
            <a:endParaRPr sz="2000" dirty="0"/>
          </a:p>
          <a:p>
            <a:pPr>
              <a:spcBef>
                <a:spcPts val="0"/>
              </a:spcBef>
              <a:buFont typeface="Wingdings" panose="05000000000000000000" pitchFamily="2" charset="2"/>
              <a:buChar char="§"/>
              <a:defRPr>
                <a:latin typeface="Arial"/>
                <a:ea typeface="Arial"/>
                <a:cs typeface="Arial"/>
                <a:sym typeface="Arial"/>
              </a:defRPr>
            </a:pPr>
            <a:r>
              <a:rPr sz="2000" dirty="0" err="1"/>
              <a:t>Transwarmer</a:t>
            </a:r>
            <a:r>
              <a:rPr sz="2000" dirty="0"/>
              <a:t> - Safety </a:t>
            </a:r>
            <a:r>
              <a:rPr lang="en-GB" sz="2000" dirty="0"/>
              <a:t>A</a:t>
            </a:r>
            <a:r>
              <a:rPr sz="2000" dirty="0" err="1"/>
              <a:t>lert</a:t>
            </a:r>
            <a:endParaRPr sz="2000" dirty="0"/>
          </a:p>
        </p:txBody>
      </p:sp>
      <p:pic>
        <p:nvPicPr>
          <p:cNvPr id="16" name="image5.png">
            <a:extLst>
              <a:ext uri="{FF2B5EF4-FFF2-40B4-BE49-F238E27FC236}">
                <a16:creationId xmlns:a16="http://schemas.microsoft.com/office/drawing/2014/main" id="{2CF415D6-215C-49AC-A746-E31CA741FE67}"/>
              </a:ext>
            </a:extLst>
          </p:cNvPr>
          <p:cNvPicPr>
            <a:picLocks noChangeAspect="1"/>
          </p:cNvPicPr>
          <p:nvPr/>
        </p:nvPicPr>
        <p:blipFill>
          <a:blip r:embed="rId4"/>
          <a:stretch>
            <a:fillRect/>
          </a:stretch>
        </p:blipFill>
        <p:spPr>
          <a:xfrm rot="5400000">
            <a:off x="2879060" y="4136533"/>
            <a:ext cx="2008550" cy="1506413"/>
          </a:xfrm>
          <a:prstGeom prst="rect">
            <a:avLst/>
          </a:prstGeom>
          <a:ln w="12700">
            <a:miter lim="400000"/>
          </a:ln>
        </p:spPr>
      </p:pic>
      <p:sp>
        <p:nvSpPr>
          <p:cNvPr id="10" name="Footer Placeholder 6">
            <a:extLst>
              <a:ext uri="{FF2B5EF4-FFF2-40B4-BE49-F238E27FC236}">
                <a16:creationId xmlns:a16="http://schemas.microsoft.com/office/drawing/2014/main" id="{8C6A368E-3DEB-44A3-9D72-F4D94FE214F3}"/>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extLst>
      <p:ext uri="{BB962C8B-B14F-4D97-AF65-F5344CB8AC3E}">
        <p14:creationId xmlns:p14="http://schemas.microsoft.com/office/powerpoint/2010/main" val="369637666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718464" y="1100724"/>
            <a:ext cx="9911435" cy="1518048"/>
          </a:xfrm>
          <a:prstGeom prst="rect">
            <a:avLst/>
          </a:prstGeom>
        </p:spPr>
        <p:txBody>
          <a:bodyPr>
            <a:normAutofit/>
          </a:bodyPr>
          <a:lstStyle/>
          <a:p>
            <a:pPr defTabSz="283418">
              <a:defRPr sz="5500" i="1">
                <a:latin typeface="Arial"/>
                <a:ea typeface="Arial"/>
                <a:cs typeface="Arial"/>
                <a:sym typeface="Arial"/>
              </a:defRPr>
            </a:pPr>
            <a:r>
              <a:rPr sz="4000" dirty="0"/>
              <a:t>Methods of Heat Loss: </a:t>
            </a:r>
            <a:r>
              <a:rPr lang="en-GB" sz="4000" dirty="0"/>
              <a:t>Convection</a:t>
            </a:r>
            <a:br>
              <a:rPr lang="en-GB" sz="4000" dirty="0"/>
            </a:br>
            <a:r>
              <a:rPr lang="en-GB" sz="2600" dirty="0"/>
              <a:t>Heat loss due to cooler, circulating air, particularly in the </a:t>
            </a:r>
            <a:br>
              <a:rPr lang="en-GB" sz="2600" dirty="0"/>
            </a:br>
            <a:r>
              <a:rPr lang="en-GB" sz="2600" dirty="0"/>
              <a:t>context of open windows and doors</a:t>
            </a:r>
            <a:endParaRPr sz="2600" dirty="0"/>
          </a:p>
        </p:txBody>
      </p:sp>
      <p:pic>
        <p:nvPicPr>
          <p:cNvPr id="163" name="image2.png"/>
          <p:cNvPicPr>
            <a:picLocks noChangeAspect="1"/>
          </p:cNvPicPr>
          <p:nvPr/>
        </p:nvPicPr>
        <p:blipFill>
          <a:blip r:embed="rId3"/>
          <a:stretch>
            <a:fillRect/>
          </a:stretch>
        </p:blipFill>
        <p:spPr>
          <a:xfrm>
            <a:off x="6158923" y="2997521"/>
            <a:ext cx="4131366" cy="2759755"/>
          </a:xfrm>
          <a:prstGeom prst="rect">
            <a:avLst/>
          </a:prstGeom>
          <a:ln w="12700">
            <a:miter lim="400000"/>
          </a:ln>
        </p:spPr>
      </p:pic>
      <p:sp>
        <p:nvSpPr>
          <p:cNvPr id="11" name="Shape 186">
            <a:extLst>
              <a:ext uri="{FF2B5EF4-FFF2-40B4-BE49-F238E27FC236}">
                <a16:creationId xmlns:a16="http://schemas.microsoft.com/office/drawing/2014/main" id="{BBD59209-EC9B-47BA-B9BD-07DF69C3127C}"/>
              </a:ext>
            </a:extLst>
          </p:cNvPr>
          <p:cNvSpPr/>
          <p:nvPr/>
        </p:nvSpPr>
        <p:spPr>
          <a:xfrm>
            <a:off x="670616" y="332791"/>
            <a:ext cx="8311571" cy="47224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defRPr>
                <a:solidFill>
                  <a:schemeClr val="accent1"/>
                </a:solidFill>
                <a:latin typeface="Arial"/>
                <a:ea typeface="Arial"/>
                <a:cs typeface="Arial"/>
                <a:sym typeface="Arial"/>
              </a:defRPr>
            </a:pPr>
            <a:r>
              <a:rPr sz="2600" dirty="0">
                <a:solidFill>
                  <a:schemeClr val="tx2"/>
                </a:solidFill>
              </a:rPr>
              <a:t>Evaporation -&gt; Conduction -&gt; </a:t>
            </a:r>
            <a:r>
              <a:rPr sz="2600" b="1" u="sng" dirty="0">
                <a:solidFill>
                  <a:schemeClr val="tx2"/>
                </a:solidFill>
              </a:rPr>
              <a:t>Convection</a:t>
            </a:r>
            <a:r>
              <a:rPr sz="2600" dirty="0">
                <a:solidFill>
                  <a:schemeClr val="tx2"/>
                </a:solidFill>
              </a:rPr>
              <a:t> -&gt;Radiation</a:t>
            </a:r>
          </a:p>
        </p:txBody>
      </p:sp>
      <p:sp>
        <p:nvSpPr>
          <p:cNvPr id="15" name="Shape 180">
            <a:extLst>
              <a:ext uri="{FF2B5EF4-FFF2-40B4-BE49-F238E27FC236}">
                <a16:creationId xmlns:a16="http://schemas.microsoft.com/office/drawing/2014/main" id="{24269185-7C2D-4810-9F8E-D810ED0ACD5B}"/>
              </a:ext>
            </a:extLst>
          </p:cNvPr>
          <p:cNvSpPr>
            <a:spLocks noGrp="1"/>
          </p:cNvSpPr>
          <p:nvPr>
            <p:ph type="body" sz="half" idx="1"/>
          </p:nvPr>
        </p:nvSpPr>
        <p:spPr>
          <a:xfrm>
            <a:off x="1063092" y="2997520"/>
            <a:ext cx="4287865" cy="2590479"/>
          </a:xfrm>
          <a:prstGeom prst="rect">
            <a:avLst/>
          </a:prstGeom>
        </p:spPr>
        <p:txBody>
          <a:bodyPr>
            <a:noAutofit/>
          </a:bodyPr>
          <a:lstStyle/>
          <a:p>
            <a:pPr>
              <a:spcBef>
                <a:spcPts val="0"/>
              </a:spcBef>
              <a:buFont typeface="Wingdings" panose="05000000000000000000" pitchFamily="2" charset="2"/>
              <a:buChar char="§"/>
              <a:defRPr>
                <a:latin typeface="Arial"/>
                <a:ea typeface="Arial"/>
                <a:cs typeface="Arial"/>
                <a:sym typeface="Arial"/>
              </a:defRPr>
            </a:pPr>
            <a:r>
              <a:rPr lang="en-GB" sz="2000" dirty="0"/>
              <a:t>Room Temperature at delivery 26℃ (BAPM, 2005)</a:t>
            </a:r>
          </a:p>
          <a:p>
            <a:pPr marL="0" indent="0">
              <a:spcBef>
                <a:spcPts val="0"/>
              </a:spcBef>
              <a:buNone/>
              <a:defRPr>
                <a:latin typeface="Arial"/>
                <a:ea typeface="Arial"/>
                <a:cs typeface="Arial"/>
                <a:sym typeface="Arial"/>
              </a:defRPr>
            </a:pPr>
            <a:endParaRPr lang="en-GB" sz="2000" dirty="0"/>
          </a:p>
          <a:p>
            <a:pPr>
              <a:spcBef>
                <a:spcPts val="0"/>
              </a:spcBef>
              <a:buFont typeface="Wingdings" panose="05000000000000000000" pitchFamily="2" charset="2"/>
              <a:buChar char="§"/>
              <a:defRPr>
                <a:latin typeface="Arial"/>
                <a:ea typeface="Arial"/>
                <a:cs typeface="Arial"/>
                <a:sym typeface="Arial"/>
              </a:defRPr>
            </a:pPr>
            <a:r>
              <a:rPr lang="en-GB" sz="2000" dirty="0"/>
              <a:t>Clothing infant on admission to neonatal unit (if term baby and not in incubator)</a:t>
            </a:r>
          </a:p>
          <a:p>
            <a:pPr marL="0" indent="0">
              <a:spcBef>
                <a:spcPts val="0"/>
              </a:spcBef>
              <a:buNone/>
              <a:defRPr>
                <a:latin typeface="Arial"/>
                <a:ea typeface="Arial"/>
                <a:cs typeface="Arial"/>
                <a:sym typeface="Arial"/>
              </a:defRPr>
            </a:pPr>
            <a:endParaRPr lang="en-GB" sz="2000" dirty="0"/>
          </a:p>
          <a:p>
            <a:pPr>
              <a:spcBef>
                <a:spcPts val="0"/>
              </a:spcBef>
              <a:buFont typeface="Wingdings" panose="05000000000000000000" pitchFamily="2" charset="2"/>
              <a:buChar char="§"/>
              <a:defRPr>
                <a:latin typeface="Arial"/>
                <a:ea typeface="Arial"/>
                <a:cs typeface="Arial"/>
                <a:sym typeface="Arial"/>
              </a:defRPr>
            </a:pPr>
            <a:r>
              <a:rPr lang="en-GB" sz="2000" dirty="0"/>
              <a:t>Avoiding draughts </a:t>
            </a:r>
          </a:p>
        </p:txBody>
      </p:sp>
      <p:pic>
        <p:nvPicPr>
          <p:cNvPr id="10" name="image6.png">
            <a:extLst>
              <a:ext uri="{FF2B5EF4-FFF2-40B4-BE49-F238E27FC236}">
                <a16:creationId xmlns:a16="http://schemas.microsoft.com/office/drawing/2014/main" id="{4D474995-E89A-4471-9B41-647CAB1E4EFB}"/>
              </a:ext>
            </a:extLst>
          </p:cNvPr>
          <p:cNvPicPr>
            <a:picLocks noChangeAspect="1"/>
          </p:cNvPicPr>
          <p:nvPr/>
        </p:nvPicPr>
        <p:blipFill>
          <a:blip r:embed="rId4"/>
          <a:srcRect t="22711" b="29271"/>
          <a:stretch>
            <a:fillRect/>
          </a:stretch>
        </p:blipFill>
        <p:spPr>
          <a:xfrm rot="21170104">
            <a:off x="7152181" y="2176171"/>
            <a:ext cx="2144850" cy="1112254"/>
          </a:xfrm>
          <a:prstGeom prst="rect">
            <a:avLst/>
          </a:prstGeom>
          <a:ln w="12700">
            <a:miter lim="400000"/>
          </a:ln>
        </p:spPr>
      </p:pic>
      <p:sp>
        <p:nvSpPr>
          <p:cNvPr id="7" name="Footer Placeholder 6">
            <a:extLst>
              <a:ext uri="{FF2B5EF4-FFF2-40B4-BE49-F238E27FC236}">
                <a16:creationId xmlns:a16="http://schemas.microsoft.com/office/drawing/2014/main" id="{6684835D-C6F3-43C0-9179-D4EE5E5E4C28}"/>
              </a:ext>
            </a:extLst>
          </p:cNvPr>
          <p:cNvSpPr>
            <a:spLocks noGrp="1"/>
          </p:cNvSpPr>
          <p:nvPr/>
        </p:nvSpPr>
        <p:spPr>
          <a:xfrm>
            <a:off x="677334" y="6156192"/>
            <a:ext cx="6297612" cy="36512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kern="1200" dirty="0">
                <a:solidFill>
                  <a:schemeClr val="accent2"/>
                </a:solidFill>
                <a:latin typeface="Arial" panose="020B0604020202020204" pitchFamily="34" charset="0"/>
                <a:cs typeface="Arial" panose="020B0604020202020204" pitchFamily="34" charset="0"/>
              </a:rPr>
              <a:t>EMNODN Learning Library</a:t>
            </a:r>
          </a:p>
          <a:p>
            <a:r>
              <a:rPr lang="en-US" sz="1000" kern="1200" dirty="0">
                <a:solidFill>
                  <a:schemeClr val="accent2"/>
                </a:solidFill>
                <a:latin typeface="Arial" panose="020B0604020202020204" pitchFamily="34" charset="0"/>
                <a:cs typeface="Arial" panose="020B0604020202020204" pitchFamily="34" charset="0"/>
              </a:rPr>
              <a:t>Content provided by Rachel Cook, University Hospitals of Derby &amp; Burton</a:t>
            </a:r>
          </a:p>
        </p:txBody>
      </p:sp>
    </p:spTree>
    <p:extLst>
      <p:ext uri="{BB962C8B-B14F-4D97-AF65-F5344CB8AC3E}">
        <p14:creationId xmlns:p14="http://schemas.microsoft.com/office/powerpoint/2010/main" val="291362135"/>
      </p:ext>
    </p:extLst>
  </p:cSld>
  <p:clrMapOvr>
    <a:masterClrMapping/>
  </p:clrMapOvr>
  <p:transition spd="slow"/>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1633</Words>
  <Application>Microsoft Office PowerPoint</Application>
  <PresentationFormat>Widescreen</PresentationFormat>
  <Paragraphs>171</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Trebuchet MS</vt:lpstr>
      <vt:lpstr>Wingdings</vt:lpstr>
      <vt:lpstr>Wingdings 3</vt:lpstr>
      <vt:lpstr>Facet</vt:lpstr>
      <vt:lpstr>Learning Library</vt:lpstr>
      <vt:lpstr>Learning Objectives </vt:lpstr>
      <vt:lpstr>What temperature are we aiming for? </vt:lpstr>
      <vt:lpstr>Why do neonates get cold?</vt:lpstr>
      <vt:lpstr>What effect does hypothermia have on the neonate? </vt:lpstr>
      <vt:lpstr>Methods of Heat Loss: Evaporation Loss of moisture and heat from warm, wet skin</vt:lpstr>
      <vt:lpstr>PowerPoint Presentation</vt:lpstr>
      <vt:lpstr>Methods of Heat Loss: Conduction Heat loss due to direct contact with cooler surfaces</vt:lpstr>
      <vt:lpstr>Methods of Heat Loss: Convection Heat loss due to cooler, circulating air, particularly in the  context of open windows and doors</vt:lpstr>
      <vt:lpstr>Methods of Heat Loss: Radiation Non direct transfer of heat to cooler mediums – difference between skin and surrounding surfaces</vt:lpstr>
      <vt:lpstr>Example 1 Which of the following temperature control measures would you consider?</vt:lpstr>
      <vt:lpstr>Example 2 Which of the following actions could you consider to promote ‘normothermia’?</vt:lpstr>
      <vt:lpstr>Summary</vt:lpstr>
      <vt:lpstr>References and 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Library</dc:title>
  <dc:creator>Linsay</dc:creator>
  <cp:lastModifiedBy>HILL, Linsay (NORTHAMPTON GENERAL HOSPITAL NHS TRUST)</cp:lastModifiedBy>
  <cp:revision>2</cp:revision>
  <dcterms:created xsi:type="dcterms:W3CDTF">2021-04-08T08:08:25Z</dcterms:created>
  <dcterms:modified xsi:type="dcterms:W3CDTF">2021-04-22T14:34:07Z</dcterms:modified>
</cp:coreProperties>
</file>