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259" r:id="rId3"/>
    <p:sldId id="269" r:id="rId4"/>
    <p:sldId id="271" r:id="rId5"/>
    <p:sldId id="276" r:id="rId6"/>
    <p:sldId id="272" r:id="rId7"/>
    <p:sldId id="260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56260-2B7F-434B-8E9A-9DEC5BE0B0F8}" v="54" dt="2021-04-26T13:24:38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L, Linsay (NORTHAMPTON GENERAL HOSPITAL NHS TRUST)" userId="4a303ea6-42d6-4cc7-85a5-cbc96bb2fd49" providerId="ADAL" clId="{71D59C74-E489-48D5-87A6-E68ED2729399}"/>
    <pc:docChg chg="undo modSld">
      <pc:chgData name="HILL, Linsay (NORTHAMPTON GENERAL HOSPITAL NHS TRUST)" userId="4a303ea6-42d6-4cc7-85a5-cbc96bb2fd49" providerId="ADAL" clId="{71D59C74-E489-48D5-87A6-E68ED2729399}" dt="2021-04-26T12:31:58.799" v="19" actId="20577"/>
      <pc:docMkLst>
        <pc:docMk/>
      </pc:docMkLst>
      <pc:sldChg chg="modSp">
        <pc:chgData name="HILL, Linsay (NORTHAMPTON GENERAL HOSPITAL NHS TRUST)" userId="4a303ea6-42d6-4cc7-85a5-cbc96bb2fd49" providerId="ADAL" clId="{71D59C74-E489-48D5-87A6-E68ED2729399}" dt="2021-04-26T12:31:58.799" v="19" actId="20577"/>
        <pc:sldMkLst>
          <pc:docMk/>
          <pc:sldMk cId="1476926200" sldId="256"/>
        </pc:sldMkLst>
        <pc:spChg chg="mod">
          <ac:chgData name="HILL, Linsay (NORTHAMPTON GENERAL HOSPITAL NHS TRUST)" userId="4a303ea6-42d6-4cc7-85a5-cbc96bb2fd49" providerId="ADAL" clId="{71D59C74-E489-48D5-87A6-E68ED2729399}" dt="2021-04-26T12:31:58.799" v="19" actId="20577"/>
          <ac:spMkLst>
            <pc:docMk/>
            <pc:sldMk cId="1476926200" sldId="256"/>
            <ac:spMk id="3" creationId="{E3B0527F-B050-49CC-9F2A-9EEF29F49950}"/>
          </ac:spMkLst>
        </pc:spChg>
      </pc:sldChg>
    </pc:docChg>
  </pc:docChgLst>
  <pc:docChgLst>
    <pc:chgData name="HILL, Linsay (NORTHAMPTON GENERAL HOSPITAL NHS TRUST)" userId="4a303ea6-42d6-4cc7-85a5-cbc96bb2fd49" providerId="ADAL" clId="{C0356260-2B7F-434B-8E9A-9DEC5BE0B0F8}"/>
    <pc:docChg chg="undo redo custSel mod addSld delSld modSld">
      <pc:chgData name="HILL, Linsay (NORTHAMPTON GENERAL HOSPITAL NHS TRUST)" userId="4a303ea6-42d6-4cc7-85a5-cbc96bb2fd49" providerId="ADAL" clId="{C0356260-2B7F-434B-8E9A-9DEC5BE0B0F8}" dt="2021-04-26T13:26:26.441" v="641" actId="1076"/>
      <pc:docMkLst>
        <pc:docMk/>
      </pc:docMkLst>
      <pc:sldChg chg="modSp">
        <pc:chgData name="HILL, Linsay (NORTHAMPTON GENERAL HOSPITAL NHS TRUST)" userId="4a303ea6-42d6-4cc7-85a5-cbc96bb2fd49" providerId="ADAL" clId="{C0356260-2B7F-434B-8E9A-9DEC5BE0B0F8}" dt="2021-04-26T12:47:31.241" v="345" actId="20577"/>
        <pc:sldMkLst>
          <pc:docMk/>
          <pc:sldMk cId="1476926200" sldId="256"/>
        </pc:sldMkLst>
        <pc:spChg chg="mod">
          <ac:chgData name="HILL, Linsay (NORTHAMPTON GENERAL HOSPITAL NHS TRUST)" userId="4a303ea6-42d6-4cc7-85a5-cbc96bb2fd49" providerId="ADAL" clId="{C0356260-2B7F-434B-8E9A-9DEC5BE0B0F8}" dt="2021-04-26T12:32:58.762" v="14" actId="20577"/>
          <ac:spMkLst>
            <pc:docMk/>
            <pc:sldMk cId="1476926200" sldId="256"/>
            <ac:spMk id="3" creationId="{E3B0527F-B050-49CC-9F2A-9EEF29F49950}"/>
          </ac:spMkLst>
        </pc:spChg>
        <pc:spChg chg="mod">
          <ac:chgData name="HILL, Linsay (NORTHAMPTON GENERAL HOSPITAL NHS TRUST)" userId="4a303ea6-42d6-4cc7-85a5-cbc96bb2fd49" providerId="ADAL" clId="{C0356260-2B7F-434B-8E9A-9DEC5BE0B0F8}" dt="2021-04-26T12:47:31.241" v="345" actId="20577"/>
          <ac:spMkLst>
            <pc:docMk/>
            <pc:sldMk cId="1476926200" sldId="256"/>
            <ac:spMk id="11" creationId="{3D0F67FA-93E6-4F9A-91F5-6D45B18FC3F7}"/>
          </ac:spMkLst>
        </pc:spChg>
      </pc:sldChg>
      <pc:sldChg chg="del">
        <pc:chgData name="HILL, Linsay (NORTHAMPTON GENERAL HOSPITAL NHS TRUST)" userId="4a303ea6-42d6-4cc7-85a5-cbc96bb2fd49" providerId="ADAL" clId="{C0356260-2B7F-434B-8E9A-9DEC5BE0B0F8}" dt="2021-04-26T12:48:49.463" v="465" actId="2696"/>
        <pc:sldMkLst>
          <pc:docMk/>
          <pc:sldMk cId="2198762106" sldId="257"/>
        </pc:sldMkLst>
      </pc:sldChg>
      <pc:sldChg chg="addSp delSp modSp mod setBg">
        <pc:chgData name="HILL, Linsay (NORTHAMPTON GENERAL HOSPITAL NHS TRUST)" userId="4a303ea6-42d6-4cc7-85a5-cbc96bb2fd49" providerId="ADAL" clId="{C0356260-2B7F-434B-8E9A-9DEC5BE0B0F8}" dt="2021-04-26T13:16:34.511" v="568" actId="14100"/>
        <pc:sldMkLst>
          <pc:docMk/>
          <pc:sldMk cId="0" sldId="259"/>
        </pc:sldMkLst>
        <pc:spChg chg="del">
          <ac:chgData name="HILL, Linsay (NORTHAMPTON GENERAL HOSPITAL NHS TRUST)" userId="4a303ea6-42d6-4cc7-85a5-cbc96bb2fd49" providerId="ADAL" clId="{C0356260-2B7F-434B-8E9A-9DEC5BE0B0F8}" dt="2021-04-26T12:33:41.332" v="18" actId="478"/>
          <ac:spMkLst>
            <pc:docMk/>
            <pc:sldMk cId="0" sldId="259"/>
            <ac:spMk id="2" creationId="{F7AD2FE2-6F32-4092-B68B-3B51750441A0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33:15.819" v="15" actId="478"/>
          <ac:spMkLst>
            <pc:docMk/>
            <pc:sldMk cId="0" sldId="259"/>
            <ac:spMk id="3" creationId="{A304EABE-ED5A-4D7B-A775-78DF9E29833E}"/>
          </ac:spMkLst>
        </pc:spChg>
        <pc:spChg chg="add del mod">
          <ac:chgData name="HILL, Linsay (NORTHAMPTON GENERAL HOSPITAL NHS TRUST)" userId="4a303ea6-42d6-4cc7-85a5-cbc96bb2fd49" providerId="ADAL" clId="{C0356260-2B7F-434B-8E9A-9DEC5BE0B0F8}" dt="2021-04-26T12:33:18.169" v="16" actId="478"/>
          <ac:spMkLst>
            <pc:docMk/>
            <pc:sldMk cId="0" sldId="259"/>
            <ac:spMk id="5" creationId="{93231CC3-65DD-4701-8110-42963AB102A6}"/>
          </ac:spMkLst>
        </pc:spChg>
        <pc:spChg chg="del mod">
          <ac:chgData name="HILL, Linsay (NORTHAMPTON GENERAL HOSPITAL NHS TRUST)" userId="4a303ea6-42d6-4cc7-85a5-cbc96bb2fd49" providerId="ADAL" clId="{C0356260-2B7F-434B-8E9A-9DEC5BE0B0F8}" dt="2021-04-26T13:14:43.481" v="551" actId="478"/>
          <ac:spMkLst>
            <pc:docMk/>
            <pc:sldMk cId="0" sldId="259"/>
            <ac:spMk id="6" creationId="{96C6E4F9-06BD-4FD7-BCE9-0940FC28569F}"/>
          </ac:spMkLst>
        </pc:spChg>
        <pc:spChg chg="add del mod">
          <ac:chgData name="HILL, Linsay (NORTHAMPTON GENERAL HOSPITAL NHS TRUST)" userId="4a303ea6-42d6-4cc7-85a5-cbc96bb2fd49" providerId="ADAL" clId="{C0356260-2B7F-434B-8E9A-9DEC5BE0B0F8}" dt="2021-04-26T12:33:44.410" v="19" actId="478"/>
          <ac:spMkLst>
            <pc:docMk/>
            <pc:sldMk cId="0" sldId="259"/>
            <ac:spMk id="9" creationId="{F3AFFBD2-5F3F-4972-A0BE-B0A709AFC26B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4:24.074" v="546" actId="26606"/>
          <ac:spMkLst>
            <pc:docMk/>
            <pc:sldMk cId="0" sldId="259"/>
            <ac:spMk id="12" creationId="{9F4444CE-BC8D-4D61-B303-4C05614E62AB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4:24.074" v="546" actId="26606"/>
          <ac:spMkLst>
            <pc:docMk/>
            <pc:sldMk cId="0" sldId="259"/>
            <ac:spMk id="14" creationId="{62423CA5-E2E1-4789-B759-9906C1C94063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4:24.074" v="546" actId="26606"/>
          <ac:spMkLst>
            <pc:docMk/>
            <pc:sldMk cId="0" sldId="259"/>
            <ac:spMk id="16" creationId="{73772B81-181F-48B7-8826-4D9686D15DF5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4:24.074" v="546" actId="26606"/>
          <ac:spMkLst>
            <pc:docMk/>
            <pc:sldMk cId="0" sldId="259"/>
            <ac:spMk id="18" creationId="{B2205F6E-03C6-4E92-877C-E2482F6599AA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24.685" v="562" actId="26606"/>
          <ac:spMkLst>
            <pc:docMk/>
            <pc:sldMk cId="0" sldId="259"/>
            <ac:spMk id="23" creationId="{9F4444CE-BC8D-4D61-B303-4C05614E62AB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24.685" v="562" actId="26606"/>
          <ac:spMkLst>
            <pc:docMk/>
            <pc:sldMk cId="0" sldId="259"/>
            <ac:spMk id="25" creationId="{62423CA5-E2E1-4789-B759-9906C1C94063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24.685" v="562" actId="26606"/>
          <ac:spMkLst>
            <pc:docMk/>
            <pc:sldMk cId="0" sldId="259"/>
            <ac:spMk id="27" creationId="{73772B81-181F-48B7-8826-4D9686D15DF5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24.685" v="562" actId="26606"/>
          <ac:spMkLst>
            <pc:docMk/>
            <pc:sldMk cId="0" sldId="259"/>
            <ac:spMk id="29" creationId="{B2205F6E-03C6-4E92-877C-E2482F6599AA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07.524" v="561" actId="26606"/>
          <ac:spMkLst>
            <pc:docMk/>
            <pc:sldMk cId="0" sldId="259"/>
            <ac:spMk id="46" creationId="{21029ED5-F105-4DD2-99C8-1E4422817978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07.524" v="561" actId="26606"/>
          <ac:spMkLst>
            <pc:docMk/>
            <pc:sldMk cId="0" sldId="259"/>
            <ac:spMk id="59" creationId="{5C9652B3-A450-4ED6-8FBF-F536BA60B4D8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5:03.196" v="558" actId="26606"/>
          <ac:spMkLst>
            <pc:docMk/>
            <pc:sldMk cId="0" sldId="259"/>
            <ac:spMk id="76" creationId="{39178BE9-53D8-441A-8691-0ED3B464BCD4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6:26.496" v="566" actId="26606"/>
          <ac:spMkLst>
            <pc:docMk/>
            <pc:sldMk cId="0" sldId="259"/>
            <ac:spMk id="77" creationId="{03E8462A-FEBA-4848-81CC-3F8DA3E477BE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6:26.496" v="566" actId="26606"/>
          <ac:spMkLst>
            <pc:docMk/>
            <pc:sldMk cId="0" sldId="259"/>
            <ac:spMk id="88" creationId="{7941F9B1-B01B-4A84-89D9-B169AEB4E456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3:16:26.496" v="566" actId="26606"/>
          <ac:spMkLst>
            <pc:docMk/>
            <pc:sldMk cId="0" sldId="259"/>
            <ac:spMk id="105" creationId="{39178BE9-53D8-441A-8691-0ED3B464BCD4}"/>
          </ac:spMkLst>
        </pc:spChg>
        <pc:grpChg chg="add del">
          <ac:chgData name="HILL, Linsay (NORTHAMPTON GENERAL HOSPITAL NHS TRUST)" userId="4a303ea6-42d6-4cc7-85a5-cbc96bb2fd49" providerId="ADAL" clId="{C0356260-2B7F-434B-8E9A-9DEC5BE0B0F8}" dt="2021-04-26T13:16:26.496" v="566" actId="26606"/>
          <ac:grpSpMkLst>
            <pc:docMk/>
            <pc:sldMk cId="0" sldId="259"/>
            <ac:grpSpMk id="31" creationId="{A4D026A2-7476-44B0-9648-BB98882F7BA3}"/>
          </ac:grpSpMkLst>
        </pc:grpChg>
        <pc:grpChg chg="add del">
          <ac:chgData name="HILL, Linsay (NORTHAMPTON GENERAL HOSPITAL NHS TRUST)" userId="4a303ea6-42d6-4cc7-85a5-cbc96bb2fd49" providerId="ADAL" clId="{C0356260-2B7F-434B-8E9A-9DEC5BE0B0F8}" dt="2021-04-26T13:15:07.524" v="561" actId="26606"/>
          <ac:grpSpMkLst>
            <pc:docMk/>
            <pc:sldMk cId="0" sldId="259"/>
            <ac:grpSpMk id="34" creationId="{6CE6E43D-FC44-4F15-89C6-7C08E9BDC3FF}"/>
          </ac:grpSpMkLst>
        </pc:grpChg>
        <pc:grpChg chg="add del">
          <ac:chgData name="HILL, Linsay (NORTHAMPTON GENERAL HOSPITAL NHS TRUST)" userId="4a303ea6-42d6-4cc7-85a5-cbc96bb2fd49" providerId="ADAL" clId="{C0356260-2B7F-434B-8E9A-9DEC5BE0B0F8}" dt="2021-04-26T13:15:07.524" v="561" actId="26606"/>
          <ac:grpSpMkLst>
            <pc:docMk/>
            <pc:sldMk cId="0" sldId="259"/>
            <ac:grpSpMk id="48" creationId="{2D621E68-BF28-4A1C-B1A2-4E55E139E79A}"/>
          </ac:grpSpMkLst>
        </pc:grpChg>
        <pc:grpChg chg="add del">
          <ac:chgData name="HILL, Linsay (NORTHAMPTON GENERAL HOSPITAL NHS TRUST)" userId="4a303ea6-42d6-4cc7-85a5-cbc96bb2fd49" providerId="ADAL" clId="{C0356260-2B7F-434B-8E9A-9DEC5BE0B0F8}" dt="2021-04-26T13:15:03.196" v="558" actId="26606"/>
          <ac:grpSpMkLst>
            <pc:docMk/>
            <pc:sldMk cId="0" sldId="259"/>
            <ac:grpSpMk id="64" creationId="{A4D026A2-7476-44B0-9648-BB98882F7BA3}"/>
          </ac:grpSpMkLst>
        </pc:grpChg>
        <pc:grpChg chg="add del">
          <ac:chgData name="HILL, Linsay (NORTHAMPTON GENERAL HOSPITAL NHS TRUST)" userId="4a303ea6-42d6-4cc7-85a5-cbc96bb2fd49" providerId="ADAL" clId="{C0356260-2B7F-434B-8E9A-9DEC5BE0B0F8}" dt="2021-04-26T13:16:26.496" v="566" actId="26606"/>
          <ac:grpSpMkLst>
            <pc:docMk/>
            <pc:sldMk cId="0" sldId="259"/>
            <ac:grpSpMk id="78" creationId="{2109F83F-40FE-4DB3-84CC-09FB3340D06D}"/>
          </ac:grpSpMkLst>
        </pc:grpChg>
        <pc:grpChg chg="add">
          <ac:chgData name="HILL, Linsay (NORTHAMPTON GENERAL HOSPITAL NHS TRUST)" userId="4a303ea6-42d6-4cc7-85a5-cbc96bb2fd49" providerId="ADAL" clId="{C0356260-2B7F-434B-8E9A-9DEC5BE0B0F8}" dt="2021-04-26T13:16:26.496" v="566" actId="26606"/>
          <ac:grpSpMkLst>
            <pc:docMk/>
            <pc:sldMk cId="0" sldId="259"/>
            <ac:grpSpMk id="93" creationId="{A4D026A2-7476-44B0-9648-BB98882F7BA3}"/>
          </ac:grpSpMkLst>
        </pc:grpChg>
        <pc:picChg chg="add mod">
          <ac:chgData name="HILL, Linsay (NORTHAMPTON GENERAL HOSPITAL NHS TRUST)" userId="4a303ea6-42d6-4cc7-85a5-cbc96bb2fd49" providerId="ADAL" clId="{C0356260-2B7F-434B-8E9A-9DEC5BE0B0F8}" dt="2021-04-26T13:16:34.511" v="568" actId="14100"/>
          <ac:picMkLst>
            <pc:docMk/>
            <pc:sldMk cId="0" sldId="259"/>
            <ac:picMk id="7" creationId="{E6681293-6D64-4B49-A92F-DD1C1D7B220C}"/>
          </ac:picMkLst>
        </pc:picChg>
      </pc:sldChg>
      <pc:sldChg chg="addSp delSp modSp">
        <pc:chgData name="HILL, Linsay (NORTHAMPTON GENERAL HOSPITAL NHS TRUST)" userId="4a303ea6-42d6-4cc7-85a5-cbc96bb2fd49" providerId="ADAL" clId="{C0356260-2B7F-434B-8E9A-9DEC5BE0B0F8}" dt="2021-04-26T13:23:31.630" v="618" actId="20577"/>
        <pc:sldMkLst>
          <pc:docMk/>
          <pc:sldMk cId="0" sldId="260"/>
        </pc:sldMkLst>
        <pc:spChg chg="add del mod">
          <ac:chgData name="HILL, Linsay (NORTHAMPTON GENERAL HOSPITAL NHS TRUST)" userId="4a303ea6-42d6-4cc7-85a5-cbc96bb2fd49" providerId="ADAL" clId="{C0356260-2B7F-434B-8E9A-9DEC5BE0B0F8}" dt="2021-04-26T13:20:38.277" v="591" actId="26606"/>
          <ac:spMkLst>
            <pc:docMk/>
            <pc:sldMk cId="0" sldId="260"/>
            <ac:spMk id="2" creationId="{F256BEA7-A7A4-4655-B409-291D809B3C86}"/>
          </ac:spMkLst>
        </pc:spChg>
        <pc:spChg chg="mod">
          <ac:chgData name="HILL, Linsay (NORTHAMPTON GENERAL HOSPITAL NHS TRUST)" userId="4a303ea6-42d6-4cc7-85a5-cbc96bb2fd49" providerId="ADAL" clId="{C0356260-2B7F-434B-8E9A-9DEC5BE0B0F8}" dt="2021-04-26T13:22:01.104" v="605" actId="1076"/>
          <ac:spMkLst>
            <pc:docMk/>
            <pc:sldMk cId="0" sldId="260"/>
            <ac:spMk id="3" creationId="{E0FBA099-4EBB-4860-B6C7-9B50683E5061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0:08.991" v="590" actId="26606"/>
          <ac:spMkLst>
            <pc:docMk/>
            <pc:sldMk cId="0" sldId="260"/>
            <ac:spMk id="8" creationId="{603AE127-802C-459A-A612-DB85B67F0DC0}"/>
          </ac:spMkLst>
        </pc:spChg>
        <pc:spChg chg="add mod">
          <ac:chgData name="HILL, Linsay (NORTHAMPTON GENERAL HOSPITAL NHS TRUST)" userId="4a303ea6-42d6-4cc7-85a5-cbc96bb2fd49" providerId="ADAL" clId="{C0356260-2B7F-434B-8E9A-9DEC5BE0B0F8}" dt="2021-04-26T13:20:08.991" v="590" actId="26606"/>
          <ac:spMkLst>
            <pc:docMk/>
            <pc:sldMk cId="0" sldId="260"/>
            <ac:spMk id="9" creationId="{83308E9E-DE95-4583-851F-59741F7B9A71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0:08.991" v="590" actId="26606"/>
          <ac:spMkLst>
            <pc:docMk/>
            <pc:sldMk cId="0" sldId="260"/>
            <ac:spMk id="10" creationId="{9323D83D-50D6-4040-A58B-FCEA340F886A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8:26.104" v="458" actId="478"/>
          <ac:spMkLst>
            <pc:docMk/>
            <pc:sldMk cId="0" sldId="260"/>
            <ac:spMk id="11" creationId="{D544BDCA-4CE4-4DED-9BB1-D66167FDD97F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0:08.991" v="590" actId="26606"/>
          <ac:spMkLst>
            <pc:docMk/>
            <pc:sldMk cId="0" sldId="260"/>
            <ac:spMk id="14" creationId="{F10FD715-4DCE-4779-B634-EC78315EA213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9:38.754" v="586" actId="26606"/>
          <ac:spMkLst>
            <pc:docMk/>
            <pc:sldMk cId="0" sldId="260"/>
            <ac:spMk id="20" creationId="{CB5AA8A5-25CC-4295-892F-367FCDAF2BF6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19:38.754" v="586" actId="26606"/>
          <ac:spMkLst>
            <pc:docMk/>
            <pc:sldMk cId="0" sldId="260"/>
            <ac:spMk id="33" creationId="{24C6BC13-FB1E-48CC-B421-3D06039728B4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0:08.991" v="590" actId="26606"/>
          <ac:spMkLst>
            <pc:docMk/>
            <pc:sldMk cId="0" sldId="260"/>
            <ac:spMk id="35" creationId="{CB5AA8A5-25CC-4295-892F-367FCDAF2BF6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0:08.991" v="590" actId="26606"/>
          <ac:spMkLst>
            <pc:docMk/>
            <pc:sldMk cId="0" sldId="260"/>
            <ac:spMk id="37" creationId="{24C6BC13-FB1E-48CC-B421-3D06039728B4}"/>
          </ac:spMkLst>
        </pc:spChg>
        <pc:grpChg chg="add del">
          <ac:chgData name="HILL, Linsay (NORTHAMPTON GENERAL HOSPITAL NHS TRUST)" userId="4a303ea6-42d6-4cc7-85a5-cbc96bb2fd49" providerId="ADAL" clId="{C0356260-2B7F-434B-8E9A-9DEC5BE0B0F8}" dt="2021-04-26T13:19:38.754" v="586" actId="26606"/>
          <ac:grpSpMkLst>
            <pc:docMk/>
            <pc:sldMk cId="0" sldId="260"/>
            <ac:grpSpMk id="22" creationId="{09DD65AA-8280-4962-92F3-DF1CB53349DB}"/>
          </ac:grpSpMkLst>
        </pc:grpChg>
        <pc:grpChg chg="add del">
          <ac:chgData name="HILL, Linsay (NORTHAMPTON GENERAL HOSPITAL NHS TRUST)" userId="4a303ea6-42d6-4cc7-85a5-cbc96bb2fd49" providerId="ADAL" clId="{C0356260-2B7F-434B-8E9A-9DEC5BE0B0F8}" dt="2021-04-26T13:20:08.991" v="590" actId="26606"/>
          <ac:grpSpMkLst>
            <pc:docMk/>
            <pc:sldMk cId="0" sldId="260"/>
            <ac:grpSpMk id="36" creationId="{09DD65AA-8280-4962-92F3-DF1CB53349DB}"/>
          </ac:grpSpMkLst>
        </pc:grpChg>
        <pc:graphicFrameChg chg="add del">
          <ac:chgData name="HILL, Linsay (NORTHAMPTON GENERAL HOSPITAL NHS TRUST)" userId="4a303ea6-42d6-4cc7-85a5-cbc96bb2fd49" providerId="ADAL" clId="{C0356260-2B7F-434B-8E9A-9DEC5BE0B0F8}" dt="2021-04-26T13:19:38.754" v="586" actId="26606"/>
          <ac:graphicFrameMkLst>
            <pc:docMk/>
            <pc:sldMk cId="0" sldId="260"/>
            <ac:graphicFrameMk id="16" creationId="{0A5979EB-E2D4-461B-A2C5-1C43BFD4BA0D}"/>
          </ac:graphicFrameMkLst>
        </pc:graphicFrameChg>
        <pc:graphicFrameChg chg="add mod">
          <ac:chgData name="HILL, Linsay (NORTHAMPTON GENERAL HOSPITAL NHS TRUST)" userId="4a303ea6-42d6-4cc7-85a5-cbc96bb2fd49" providerId="ADAL" clId="{C0356260-2B7F-434B-8E9A-9DEC5BE0B0F8}" dt="2021-04-26T13:23:31.630" v="618" actId="20577"/>
          <ac:graphicFrameMkLst>
            <pc:docMk/>
            <pc:sldMk cId="0" sldId="260"/>
            <ac:graphicFrameMk id="17" creationId="{89D5EAE7-4F34-4442-A791-8542E239742C}"/>
          </ac:graphicFrameMkLst>
        </pc:graphicFrameChg>
        <pc:graphicFrameChg chg="add del mod">
          <ac:chgData name="HILL, Linsay (NORTHAMPTON GENERAL HOSPITAL NHS TRUST)" userId="4a303ea6-42d6-4cc7-85a5-cbc96bb2fd49" providerId="ADAL" clId="{C0356260-2B7F-434B-8E9A-9DEC5BE0B0F8}" dt="2021-04-26T13:20:08.991" v="590" actId="26606"/>
          <ac:graphicFrameMkLst>
            <pc:docMk/>
            <pc:sldMk cId="0" sldId="260"/>
            <ac:graphicFrameMk id="38" creationId="{448C43E4-8E09-4B47-8B4E-F2E5EA80255F}"/>
          </ac:graphicFrameMkLst>
        </pc:graphicFrameChg>
        <pc:picChg chg="add del mod">
          <ac:chgData name="HILL, Linsay (NORTHAMPTON GENERAL HOSPITAL NHS TRUST)" userId="4a303ea6-42d6-4cc7-85a5-cbc96bb2fd49" providerId="ADAL" clId="{C0356260-2B7F-434B-8E9A-9DEC5BE0B0F8}" dt="2021-04-26T13:22:17.291" v="608" actId="478"/>
          <ac:picMkLst>
            <pc:docMk/>
            <pc:sldMk cId="0" sldId="260"/>
            <ac:picMk id="5" creationId="{AFEEFC49-E9AA-407E-974D-8D26E549CDC2}"/>
          </ac:picMkLst>
        </pc:picChg>
        <pc:picChg chg="add mod">
          <ac:chgData name="HILL, Linsay (NORTHAMPTON GENERAL HOSPITAL NHS TRUST)" userId="4a303ea6-42d6-4cc7-85a5-cbc96bb2fd49" providerId="ADAL" clId="{C0356260-2B7F-434B-8E9A-9DEC5BE0B0F8}" dt="2021-04-26T13:22:54.265" v="614" actId="1076"/>
          <ac:picMkLst>
            <pc:docMk/>
            <pc:sldMk cId="0" sldId="260"/>
            <ac:picMk id="7" creationId="{66EB442C-3FE4-4B2E-B06D-8AC30F012C08}"/>
          </ac:picMkLst>
        </pc:picChg>
        <pc:cxnChg chg="add del">
          <ac:chgData name="HILL, Linsay (NORTHAMPTON GENERAL HOSPITAL NHS TRUST)" userId="4a303ea6-42d6-4cc7-85a5-cbc96bb2fd49" providerId="ADAL" clId="{C0356260-2B7F-434B-8E9A-9DEC5BE0B0F8}" dt="2021-04-26T13:20:08.991" v="590" actId="26606"/>
          <ac:cxnSpMkLst>
            <pc:docMk/>
            <pc:sldMk cId="0" sldId="260"/>
            <ac:cxnSpMk id="12" creationId="{1A1FE6BB-DFB2-4080-9B5E-076EF5DDE67B}"/>
          </ac:cxnSpMkLst>
        </pc:cxnChg>
      </pc:sldChg>
      <pc:sldChg chg="add del">
        <pc:chgData name="HILL, Linsay (NORTHAMPTON GENERAL HOSPITAL NHS TRUST)" userId="4a303ea6-42d6-4cc7-85a5-cbc96bb2fd49" providerId="ADAL" clId="{C0356260-2B7F-434B-8E9A-9DEC5BE0B0F8}" dt="2021-04-26T12:49:07.964" v="472" actId="2696"/>
        <pc:sldMkLst>
          <pc:docMk/>
          <pc:sldMk cId="0" sldId="263"/>
        </pc:sldMkLst>
      </pc:sldChg>
      <pc:sldChg chg="del">
        <pc:chgData name="HILL, Linsay (NORTHAMPTON GENERAL HOSPITAL NHS TRUST)" userId="4a303ea6-42d6-4cc7-85a5-cbc96bb2fd49" providerId="ADAL" clId="{C0356260-2B7F-434B-8E9A-9DEC5BE0B0F8}" dt="2021-04-26T12:48:56.257" v="467" actId="2696"/>
        <pc:sldMkLst>
          <pc:docMk/>
          <pc:sldMk cId="0" sldId="266"/>
        </pc:sldMkLst>
      </pc:sldChg>
      <pc:sldChg chg="del">
        <pc:chgData name="HILL, Linsay (NORTHAMPTON GENERAL HOSPITAL NHS TRUST)" userId="4a303ea6-42d6-4cc7-85a5-cbc96bb2fd49" providerId="ADAL" clId="{C0356260-2B7F-434B-8E9A-9DEC5BE0B0F8}" dt="2021-04-26T12:48:53.427" v="466" actId="2696"/>
        <pc:sldMkLst>
          <pc:docMk/>
          <pc:sldMk cId="0" sldId="268"/>
        </pc:sldMkLst>
      </pc:sldChg>
      <pc:sldChg chg="addSp delSp modSp">
        <pc:chgData name="HILL, Linsay (NORTHAMPTON GENERAL HOSPITAL NHS TRUST)" userId="4a303ea6-42d6-4cc7-85a5-cbc96bb2fd49" providerId="ADAL" clId="{C0356260-2B7F-434B-8E9A-9DEC5BE0B0F8}" dt="2021-04-26T13:18:11.063" v="584" actId="1076"/>
        <pc:sldMkLst>
          <pc:docMk/>
          <pc:sldMk cId="0" sldId="269"/>
        </pc:sldMkLst>
        <pc:spChg chg="add del mod">
          <ac:chgData name="HILL, Linsay (NORTHAMPTON GENERAL HOSPITAL NHS TRUST)" userId="4a303ea6-42d6-4cc7-85a5-cbc96bb2fd49" providerId="ADAL" clId="{C0356260-2B7F-434B-8E9A-9DEC5BE0B0F8}" dt="2021-04-26T12:34:45.286" v="33" actId="478"/>
          <ac:spMkLst>
            <pc:docMk/>
            <pc:sldMk cId="0" sldId="269"/>
            <ac:spMk id="2" creationId="{ADE7716E-63B3-4C20-994A-2AB913CB09BD}"/>
          </ac:spMkLst>
        </pc:spChg>
        <pc:spChg chg="mod">
          <ac:chgData name="HILL, Linsay (NORTHAMPTON GENERAL HOSPITAL NHS TRUST)" userId="4a303ea6-42d6-4cc7-85a5-cbc96bb2fd49" providerId="ADAL" clId="{C0356260-2B7F-434B-8E9A-9DEC5BE0B0F8}" dt="2021-04-26T12:36:46.548" v="58" actId="6549"/>
          <ac:spMkLst>
            <pc:docMk/>
            <pc:sldMk cId="0" sldId="269"/>
            <ac:spMk id="3" creationId="{0EA12207-A59E-4F3A-A4FB-905020640CC8}"/>
          </ac:spMkLst>
        </pc:spChg>
        <pc:spChg chg="add mod">
          <ac:chgData name="HILL, Linsay (NORTHAMPTON GENERAL HOSPITAL NHS TRUST)" userId="4a303ea6-42d6-4cc7-85a5-cbc96bb2fd49" providerId="ADAL" clId="{C0356260-2B7F-434B-8E9A-9DEC5BE0B0F8}" dt="2021-04-26T13:18:11.063" v="584" actId="1076"/>
          <ac:spMkLst>
            <pc:docMk/>
            <pc:sldMk cId="0" sldId="269"/>
            <ac:spMk id="4" creationId="{88A04AFA-B4B3-464E-B097-BD0853D779AA}"/>
          </ac:spMkLst>
        </pc:spChg>
        <pc:spChg chg="del mod">
          <ac:chgData name="HILL, Linsay (NORTHAMPTON GENERAL HOSPITAL NHS TRUST)" userId="4a303ea6-42d6-4cc7-85a5-cbc96bb2fd49" providerId="ADAL" clId="{C0356260-2B7F-434B-8E9A-9DEC5BE0B0F8}" dt="2021-04-26T12:36:31.922" v="55" actId="478"/>
          <ac:spMkLst>
            <pc:docMk/>
            <pc:sldMk cId="0" sldId="269"/>
            <ac:spMk id="18" creationId="{153CED7A-4864-4783-8E5F-54EE2F86C67B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8:06.969" v="451"/>
          <ac:spMkLst>
            <pc:docMk/>
            <pc:sldMk cId="0" sldId="269"/>
            <ac:spMk id="24" creationId="{AA645FC8-FBCE-4AFB-8A45-CC6025E62597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36:23.884" v="53" actId="26606"/>
          <ac:spMkLst>
            <pc:docMk/>
            <pc:sldMk cId="0" sldId="269"/>
            <ac:spMk id="72" creationId="{CB5AA8A5-25CC-4295-892F-367FCDAF2BF6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36:23.884" v="53" actId="26606"/>
          <ac:spMkLst>
            <pc:docMk/>
            <pc:sldMk cId="0" sldId="269"/>
            <ac:spMk id="85" creationId="{24C6BC13-FB1E-48CC-B421-3D06039728B4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36:23.884" v="53" actId="26606"/>
          <ac:spMkLst>
            <pc:docMk/>
            <pc:sldMk cId="0" sldId="269"/>
            <ac:spMk id="92" creationId="{9F4444CE-BC8D-4D61-B303-4C05614E62AB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36:23.884" v="53" actId="26606"/>
          <ac:spMkLst>
            <pc:docMk/>
            <pc:sldMk cId="0" sldId="269"/>
            <ac:spMk id="94" creationId="{62423CA5-E2E1-4789-B759-9906C1C94063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36:23.884" v="53" actId="26606"/>
          <ac:spMkLst>
            <pc:docMk/>
            <pc:sldMk cId="0" sldId="269"/>
            <ac:spMk id="96" creationId="{73772B81-181F-48B7-8826-4D9686D15DF5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36:23.884" v="53" actId="26606"/>
          <ac:spMkLst>
            <pc:docMk/>
            <pc:sldMk cId="0" sldId="269"/>
            <ac:spMk id="98" creationId="{B2205F6E-03C6-4E92-877C-E2482F6599AA}"/>
          </ac:spMkLst>
        </pc:spChg>
        <pc:grpChg chg="del">
          <ac:chgData name="HILL, Linsay (NORTHAMPTON GENERAL HOSPITAL NHS TRUST)" userId="4a303ea6-42d6-4cc7-85a5-cbc96bb2fd49" providerId="ADAL" clId="{C0356260-2B7F-434B-8E9A-9DEC5BE0B0F8}" dt="2021-04-26T12:36:23.884" v="53" actId="26606"/>
          <ac:grpSpMkLst>
            <pc:docMk/>
            <pc:sldMk cId="0" sldId="269"/>
            <ac:grpSpMk id="74" creationId="{09DD65AA-8280-4962-92F3-DF1CB53349DB}"/>
          </ac:grpSpMkLst>
        </pc:grpChg>
        <pc:graphicFrameChg chg="del">
          <ac:chgData name="HILL, Linsay (NORTHAMPTON GENERAL HOSPITAL NHS TRUST)" userId="4a303ea6-42d6-4cc7-85a5-cbc96bb2fd49" providerId="ADAL" clId="{C0356260-2B7F-434B-8E9A-9DEC5BE0B0F8}" dt="2021-04-26T12:34:43.282" v="32" actId="478"/>
          <ac:graphicFrameMkLst>
            <pc:docMk/>
            <pc:sldMk cId="0" sldId="269"/>
            <ac:graphicFrameMk id="11268" creationId="{6F083265-5D8A-4504-84F4-79457A6988E7}"/>
          </ac:graphicFrameMkLst>
        </pc:graphicFrameChg>
        <pc:picChg chg="add mod">
          <ac:chgData name="HILL, Linsay (NORTHAMPTON GENERAL HOSPITAL NHS TRUST)" userId="4a303ea6-42d6-4cc7-85a5-cbc96bb2fd49" providerId="ADAL" clId="{C0356260-2B7F-434B-8E9A-9DEC5BE0B0F8}" dt="2021-04-26T12:36:56.433" v="62" actId="1076"/>
          <ac:picMkLst>
            <pc:docMk/>
            <pc:sldMk cId="0" sldId="269"/>
            <ac:picMk id="89" creationId="{9057A2ED-F170-40FF-8202-485B94302575}"/>
          </ac:picMkLst>
        </pc:picChg>
      </pc:sldChg>
      <pc:sldChg chg="addSp delSp modSp mod setBg">
        <pc:chgData name="HILL, Linsay (NORTHAMPTON GENERAL HOSPITAL NHS TRUST)" userId="4a303ea6-42d6-4cc7-85a5-cbc96bb2fd49" providerId="ADAL" clId="{C0356260-2B7F-434B-8E9A-9DEC5BE0B0F8}" dt="2021-04-26T13:26:26.441" v="641" actId="1076"/>
        <pc:sldMkLst>
          <pc:docMk/>
          <pc:sldMk cId="0" sldId="271"/>
        </pc:sldMkLst>
        <pc:spChg chg="mod">
          <ac:chgData name="HILL, Linsay (NORTHAMPTON GENERAL HOSPITAL NHS TRUST)" userId="4a303ea6-42d6-4cc7-85a5-cbc96bb2fd49" providerId="ADAL" clId="{C0356260-2B7F-434B-8E9A-9DEC5BE0B0F8}" dt="2021-04-26T13:26:26.441" v="641" actId="1076"/>
          <ac:spMkLst>
            <pc:docMk/>
            <pc:sldMk cId="0" sldId="271"/>
            <ac:spMk id="2" creationId="{FF956FCD-E846-49E3-A85C-A8503BC3B741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8:11.237" v="452" actId="478"/>
          <ac:spMkLst>
            <pc:docMk/>
            <pc:sldMk cId="0" sldId="271"/>
            <ac:spMk id="6" creationId="{F234BB31-0F11-4733-B777-9A0BA512DB5E}"/>
          </ac:spMkLst>
        </pc:spChg>
        <pc:spChg chg="add mod">
          <ac:chgData name="HILL, Linsay (NORTHAMPTON GENERAL HOSPITAL NHS TRUST)" userId="4a303ea6-42d6-4cc7-85a5-cbc96bb2fd49" providerId="ADAL" clId="{C0356260-2B7F-434B-8E9A-9DEC5BE0B0F8}" dt="2021-04-26T13:25:20.247" v="631" actId="26606"/>
          <ac:spMkLst>
            <pc:docMk/>
            <pc:sldMk cId="0" sldId="271"/>
            <ac:spMk id="7" creationId="{86A9866E-4952-42A0-8213-7760502BB87C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5:07.740" v="629" actId="26606"/>
          <ac:spMkLst>
            <pc:docMk/>
            <pc:sldMk cId="0" sldId="271"/>
            <ac:spMk id="14" creationId="{9F4444CE-BC8D-4D61-B303-4C05614E62AB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5:07.740" v="629" actId="26606"/>
          <ac:spMkLst>
            <pc:docMk/>
            <pc:sldMk cId="0" sldId="271"/>
            <ac:spMk id="16" creationId="{62423CA5-E2E1-4789-B759-9906C1C94063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5:07.740" v="629" actId="26606"/>
          <ac:spMkLst>
            <pc:docMk/>
            <pc:sldMk cId="0" sldId="271"/>
            <ac:spMk id="18" creationId="{73772B81-181F-48B7-8826-4D9686D15DF5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3:25:07.740" v="629" actId="26606"/>
          <ac:spMkLst>
            <pc:docMk/>
            <pc:sldMk cId="0" sldId="271"/>
            <ac:spMk id="20" creationId="{B2205F6E-03C6-4E92-877C-E2482F6599AA}"/>
          </ac:spMkLst>
        </pc:spChg>
        <pc:graphicFrameChg chg="del">
          <ac:chgData name="HILL, Linsay (NORTHAMPTON GENERAL HOSPITAL NHS TRUST)" userId="4a303ea6-42d6-4cc7-85a5-cbc96bb2fd49" providerId="ADAL" clId="{C0356260-2B7F-434B-8E9A-9DEC5BE0B0F8}" dt="2021-04-26T12:37:37.434" v="86" actId="478"/>
          <ac:graphicFrameMkLst>
            <pc:docMk/>
            <pc:sldMk cId="0" sldId="271"/>
            <ac:graphicFrameMk id="4" creationId="{50903BBD-36DA-4C49-B94F-9D6A8A9B8E7B}"/>
          </ac:graphicFrameMkLst>
        </pc:graphicFrameChg>
        <pc:picChg chg="add del mod">
          <ac:chgData name="HILL, Linsay (NORTHAMPTON GENERAL HOSPITAL NHS TRUST)" userId="4a303ea6-42d6-4cc7-85a5-cbc96bb2fd49" providerId="ADAL" clId="{C0356260-2B7F-434B-8E9A-9DEC5BE0B0F8}" dt="2021-04-26T13:05:49.432" v="491" actId="478"/>
          <ac:picMkLst>
            <pc:docMk/>
            <pc:sldMk cId="0" sldId="271"/>
            <ac:picMk id="3" creationId="{701555BA-D6E1-47AF-AD2B-B56A96D44743}"/>
          </ac:picMkLst>
        </pc:picChg>
        <pc:picChg chg="add del">
          <ac:chgData name="HILL, Linsay (NORTHAMPTON GENERAL HOSPITAL NHS TRUST)" userId="4a303ea6-42d6-4cc7-85a5-cbc96bb2fd49" providerId="ADAL" clId="{C0356260-2B7F-434B-8E9A-9DEC5BE0B0F8}" dt="2021-04-26T12:38:13.956" v="89" actId="478"/>
          <ac:picMkLst>
            <pc:docMk/>
            <pc:sldMk cId="0" sldId="271"/>
            <ac:picMk id="5" creationId="{B0A20047-15B6-48FE-9BE8-8E94C513E152}"/>
          </ac:picMkLst>
        </pc:picChg>
        <pc:picChg chg="add mod">
          <ac:chgData name="HILL, Linsay (NORTHAMPTON GENERAL HOSPITAL NHS TRUST)" userId="4a303ea6-42d6-4cc7-85a5-cbc96bb2fd49" providerId="ADAL" clId="{C0356260-2B7F-434B-8E9A-9DEC5BE0B0F8}" dt="2021-04-26T13:25:57.161" v="639" actId="14100"/>
          <ac:picMkLst>
            <pc:docMk/>
            <pc:sldMk cId="0" sldId="271"/>
            <ac:picMk id="9" creationId="{EA60781C-E805-4ED5-B41D-C773499D007A}"/>
          </ac:picMkLst>
        </pc:picChg>
      </pc:sldChg>
      <pc:sldChg chg="addSp delSp modSp">
        <pc:chgData name="HILL, Linsay (NORTHAMPTON GENERAL HOSPITAL NHS TRUST)" userId="4a303ea6-42d6-4cc7-85a5-cbc96bb2fd49" providerId="ADAL" clId="{C0356260-2B7F-434B-8E9A-9DEC5BE0B0F8}" dt="2021-04-26T13:24:00.302" v="623" actId="255"/>
        <pc:sldMkLst>
          <pc:docMk/>
          <pc:sldMk cId="0" sldId="272"/>
        </pc:sldMkLst>
        <pc:spChg chg="add mod ord">
          <ac:chgData name="HILL, Linsay (NORTHAMPTON GENERAL HOSPITAL NHS TRUST)" userId="4a303ea6-42d6-4cc7-85a5-cbc96bb2fd49" providerId="ADAL" clId="{C0356260-2B7F-434B-8E9A-9DEC5BE0B0F8}" dt="2021-04-26T13:24:00.302" v="623" actId="255"/>
          <ac:spMkLst>
            <pc:docMk/>
            <pc:sldMk cId="0" sldId="272"/>
            <ac:spMk id="2" creationId="{A415F34B-28A3-4D48-9E17-056583DE11AB}"/>
          </ac:spMkLst>
        </pc:spChg>
        <pc:spChg chg="mod">
          <ac:chgData name="HILL, Linsay (NORTHAMPTON GENERAL HOSPITAL NHS TRUST)" userId="4a303ea6-42d6-4cc7-85a5-cbc96bb2fd49" providerId="ADAL" clId="{C0356260-2B7F-434B-8E9A-9DEC5BE0B0F8}" dt="2021-04-26T12:43:28.969" v="183" actId="14100"/>
          <ac:spMkLst>
            <pc:docMk/>
            <pc:sldMk cId="0" sldId="272"/>
            <ac:spMk id="3" creationId="{D5A9812F-AC37-4F1A-980F-2415B753B425}"/>
          </ac:spMkLst>
        </pc:spChg>
        <pc:spChg chg="del mod">
          <ac:chgData name="HILL, Linsay (NORTHAMPTON GENERAL HOSPITAL NHS TRUST)" userId="4a303ea6-42d6-4cc7-85a5-cbc96bb2fd49" providerId="ADAL" clId="{C0356260-2B7F-434B-8E9A-9DEC5BE0B0F8}" dt="2021-04-26T12:48:20.887" v="456" actId="478"/>
          <ac:spMkLst>
            <pc:docMk/>
            <pc:sldMk cId="0" sldId="272"/>
            <ac:spMk id="11" creationId="{7D492E3E-8083-4DA1-A5A1-FDD05BCF3E5D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8:22.484" v="457"/>
          <ac:spMkLst>
            <pc:docMk/>
            <pc:sldMk cId="0" sldId="272"/>
            <ac:spMk id="17" creationId="{C50C5319-BF5A-4DE2-91B2-2CAD58298ADF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73" creationId="{9F4444CE-BC8D-4D61-B303-4C05614E62AB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75" creationId="{62423CA5-E2E1-4789-B759-9906C1C94063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77" creationId="{73772B81-181F-48B7-8826-4D9686D15DF5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79" creationId="{B2205F6E-03C6-4E92-877C-E2482F6599AA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137" creationId="{8DF4D7F6-81B5-452A-9CE6-76D81F91D41B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139" creationId="{4600514D-20FB-4559-97DC-D1DC39E6C3DE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141" creationId="{266F638A-E405-4AC0-B984-72E5813B0DD1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2:03.296" v="167" actId="26606"/>
          <ac:spMkLst>
            <pc:docMk/>
            <pc:sldMk cId="0" sldId="272"/>
            <ac:spMk id="147" creationId="{27B538D5-95DB-47ED-9CB4-34AE5BF78E6B}"/>
          </ac:spMkLst>
        </pc:spChg>
        <pc:spChg chg="mod">
          <ac:chgData name="HILL, Linsay (NORTHAMPTON GENERAL HOSPITAL NHS TRUST)" userId="4a303ea6-42d6-4cc7-85a5-cbc96bb2fd49" providerId="ADAL" clId="{C0356260-2B7F-434B-8E9A-9DEC5BE0B0F8}" dt="2021-04-26T12:40:32.297" v="138" actId="6549"/>
          <ac:spMkLst>
            <pc:docMk/>
            <pc:sldMk cId="0" sldId="272"/>
            <ac:spMk id="13316" creationId="{850FC79D-06FE-4D24-B2DE-EF39FA038D2A}"/>
          </ac:spMkLst>
        </pc:spChg>
        <pc:picChg chg="del">
          <ac:chgData name="HILL, Linsay (NORTHAMPTON GENERAL HOSPITAL NHS TRUST)" userId="4a303ea6-42d6-4cc7-85a5-cbc96bb2fd49" providerId="ADAL" clId="{C0356260-2B7F-434B-8E9A-9DEC5BE0B0F8}" dt="2021-04-26T12:40:34.157" v="139" actId="478"/>
          <ac:picMkLst>
            <pc:docMk/>
            <pc:sldMk cId="0" sldId="272"/>
            <ac:picMk id="13315" creationId="{4D99BBD9-AB67-44E0-8286-890457491C99}"/>
          </ac:picMkLst>
        </pc:picChg>
        <pc:cxnChg chg="add">
          <ac:chgData name="HILL, Linsay (NORTHAMPTON GENERAL HOSPITAL NHS TRUST)" userId="4a303ea6-42d6-4cc7-85a5-cbc96bb2fd49" providerId="ADAL" clId="{C0356260-2B7F-434B-8E9A-9DEC5BE0B0F8}" dt="2021-04-26T12:42:03.296" v="167" actId="26606"/>
          <ac:cxnSpMkLst>
            <pc:docMk/>
            <pc:sldMk cId="0" sldId="272"/>
            <ac:cxnSpMk id="143" creationId="{7D1CBE93-B17D-4509-843C-82287C38032A}"/>
          </ac:cxnSpMkLst>
        </pc:cxnChg>
        <pc:cxnChg chg="add">
          <ac:chgData name="HILL, Linsay (NORTHAMPTON GENERAL HOSPITAL NHS TRUST)" userId="4a303ea6-42d6-4cc7-85a5-cbc96bb2fd49" providerId="ADAL" clId="{C0356260-2B7F-434B-8E9A-9DEC5BE0B0F8}" dt="2021-04-26T12:42:03.296" v="167" actId="26606"/>
          <ac:cxnSpMkLst>
            <pc:docMk/>
            <pc:sldMk cId="0" sldId="272"/>
            <ac:cxnSpMk id="145" creationId="{AE6277B4-6A43-48AB-89B2-3442221619CC}"/>
          </ac:cxnSpMkLst>
        </pc:cxnChg>
      </pc:sldChg>
      <pc:sldChg chg="addSp delSp del">
        <pc:chgData name="HILL, Linsay (NORTHAMPTON GENERAL HOSPITAL NHS TRUST)" userId="4a303ea6-42d6-4cc7-85a5-cbc96bb2fd49" providerId="ADAL" clId="{C0356260-2B7F-434B-8E9A-9DEC5BE0B0F8}" dt="2021-04-26T12:48:45.711" v="464" actId="2696"/>
        <pc:sldMkLst>
          <pc:docMk/>
          <pc:sldMk cId="2607990524" sldId="273"/>
        </pc:sldMkLst>
        <pc:spChg chg="del">
          <ac:chgData name="HILL, Linsay (NORTHAMPTON GENERAL HOSPITAL NHS TRUST)" userId="4a303ea6-42d6-4cc7-85a5-cbc96bb2fd49" providerId="ADAL" clId="{C0356260-2B7F-434B-8E9A-9DEC5BE0B0F8}" dt="2021-04-26T12:48:36.792" v="462" actId="478"/>
          <ac:spMkLst>
            <pc:docMk/>
            <pc:sldMk cId="2607990524" sldId="273"/>
            <ac:spMk id="5" creationId="{5379C351-BD5F-42BC-B95D-DED644B66BFC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8:38.422" v="463"/>
          <ac:spMkLst>
            <pc:docMk/>
            <pc:sldMk cId="2607990524" sldId="273"/>
            <ac:spMk id="6" creationId="{79BAABEA-28D5-4622-8FC6-F0AF6FEECFC8}"/>
          </ac:spMkLst>
        </pc:spChg>
      </pc:sldChg>
      <pc:sldChg chg="addSp delSp modSp add del mod setBg">
        <pc:chgData name="HILL, Linsay (NORTHAMPTON GENERAL HOSPITAL NHS TRUST)" userId="4a303ea6-42d6-4cc7-85a5-cbc96bb2fd49" providerId="ADAL" clId="{C0356260-2B7F-434B-8E9A-9DEC5BE0B0F8}" dt="2021-04-26T13:12:36.908" v="523" actId="2696"/>
        <pc:sldMkLst>
          <pc:docMk/>
          <pc:sldMk cId="3551999288" sldId="274"/>
        </pc:sldMkLst>
        <pc:spChg chg="del">
          <ac:chgData name="HILL, Linsay (NORTHAMPTON GENERAL HOSPITAL NHS TRUST)" userId="4a303ea6-42d6-4cc7-85a5-cbc96bb2fd49" providerId="ADAL" clId="{C0356260-2B7F-434B-8E9A-9DEC5BE0B0F8}" dt="2021-04-26T12:39:23.027" v="98" actId="478"/>
          <ac:spMkLst>
            <pc:docMk/>
            <pc:sldMk cId="3551999288" sldId="274"/>
            <ac:spMk id="2" creationId="{1AD21054-3BAB-41DA-B4AA-43C998619105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39:04.607" v="93" actId="478"/>
          <ac:spMkLst>
            <pc:docMk/>
            <pc:sldMk cId="3551999288" sldId="274"/>
            <ac:spMk id="3" creationId="{45C088A4-10AD-4994-AEEF-B4AC2641E93B}"/>
          </ac:spMkLst>
        </pc:spChg>
        <pc:spChg chg="del mod ord">
          <ac:chgData name="HILL, Linsay (NORTHAMPTON GENERAL HOSPITAL NHS TRUST)" userId="4a303ea6-42d6-4cc7-85a5-cbc96bb2fd49" providerId="ADAL" clId="{C0356260-2B7F-434B-8E9A-9DEC5BE0B0F8}" dt="2021-04-26T12:48:15.944" v="454" actId="478"/>
          <ac:spMkLst>
            <pc:docMk/>
            <pc:sldMk cId="3551999288" sldId="274"/>
            <ac:spMk id="4" creationId="{7938DA25-4E8F-4EFC-8DAA-A5D28505D697}"/>
          </ac:spMkLst>
        </pc:spChg>
        <pc:spChg chg="add del mod">
          <ac:chgData name="HILL, Linsay (NORTHAMPTON GENERAL HOSPITAL NHS TRUST)" userId="4a303ea6-42d6-4cc7-85a5-cbc96bb2fd49" providerId="ADAL" clId="{C0356260-2B7F-434B-8E9A-9DEC5BE0B0F8}" dt="2021-04-26T12:39:11.985" v="96" actId="478"/>
          <ac:spMkLst>
            <pc:docMk/>
            <pc:sldMk cId="3551999288" sldId="274"/>
            <ac:spMk id="7" creationId="{B60F6542-33C4-4C5A-AD68-BBC72A13B607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2:39:53.533" v="103" actId="26606"/>
          <ac:spMkLst>
            <pc:docMk/>
            <pc:sldMk cId="3551999288" sldId="274"/>
            <ac:spMk id="25" creationId="{03E8462A-FEBA-4848-81CC-3F8DA3E477BE}"/>
          </ac:spMkLst>
        </pc:spChg>
        <pc:spChg chg="add del">
          <ac:chgData name="HILL, Linsay (NORTHAMPTON GENERAL HOSPITAL NHS TRUST)" userId="4a303ea6-42d6-4cc7-85a5-cbc96bb2fd49" providerId="ADAL" clId="{C0356260-2B7F-434B-8E9A-9DEC5BE0B0F8}" dt="2021-04-26T12:39:53.533" v="103" actId="26606"/>
          <ac:spMkLst>
            <pc:docMk/>
            <pc:sldMk cId="3551999288" sldId="274"/>
            <ac:spMk id="38" creationId="{7941F9B1-B01B-4A84-89D9-B169AEB4E456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8:17.567" v="455"/>
          <ac:spMkLst>
            <pc:docMk/>
            <pc:sldMk cId="3551999288" sldId="274"/>
            <ac:spMk id="54" creationId="{10E83222-753B-4502-BFCC-7AC8CAA6DE2D}"/>
          </ac:spMkLst>
        </pc:spChg>
        <pc:grpChg chg="add del">
          <ac:chgData name="HILL, Linsay (NORTHAMPTON GENERAL HOSPITAL NHS TRUST)" userId="4a303ea6-42d6-4cc7-85a5-cbc96bb2fd49" providerId="ADAL" clId="{C0356260-2B7F-434B-8E9A-9DEC5BE0B0F8}" dt="2021-04-26T12:39:53.533" v="103" actId="26606"/>
          <ac:grpSpMkLst>
            <pc:docMk/>
            <pc:sldMk cId="3551999288" sldId="274"/>
            <ac:grpSpMk id="13" creationId="{609316A9-990D-4EC3-A671-70EE5C1493A4}"/>
          </ac:grpSpMkLst>
        </pc:grpChg>
        <pc:grpChg chg="add del">
          <ac:chgData name="HILL, Linsay (NORTHAMPTON GENERAL HOSPITAL NHS TRUST)" userId="4a303ea6-42d6-4cc7-85a5-cbc96bb2fd49" providerId="ADAL" clId="{C0356260-2B7F-434B-8E9A-9DEC5BE0B0F8}" dt="2021-04-26T12:39:53.533" v="103" actId="26606"/>
          <ac:grpSpMkLst>
            <pc:docMk/>
            <pc:sldMk cId="3551999288" sldId="274"/>
            <ac:grpSpMk id="27" creationId="{2109F83F-40FE-4DB3-84CC-09FB3340D06D}"/>
          </ac:grpSpMkLst>
        </pc:grpChg>
        <pc:grpChg chg="add">
          <ac:chgData name="HILL, Linsay (NORTHAMPTON GENERAL HOSPITAL NHS TRUST)" userId="4a303ea6-42d6-4cc7-85a5-cbc96bb2fd49" providerId="ADAL" clId="{C0356260-2B7F-434B-8E9A-9DEC5BE0B0F8}" dt="2021-04-26T12:39:53.533" v="103" actId="26606"/>
          <ac:grpSpMkLst>
            <pc:docMk/>
            <pc:sldMk cId="3551999288" sldId="274"/>
            <ac:grpSpMk id="43" creationId="{609316A9-990D-4EC3-A671-70EE5C1493A4}"/>
          </ac:grpSpMkLst>
        </pc:grpChg>
        <pc:picChg chg="add del">
          <ac:chgData name="HILL, Linsay (NORTHAMPTON GENERAL HOSPITAL NHS TRUST)" userId="4a303ea6-42d6-4cc7-85a5-cbc96bb2fd49" providerId="ADAL" clId="{C0356260-2B7F-434B-8E9A-9DEC5BE0B0F8}" dt="2021-04-26T12:39:09.638" v="95" actId="478"/>
          <ac:picMkLst>
            <pc:docMk/>
            <pc:sldMk cId="3551999288" sldId="274"/>
            <ac:picMk id="5" creationId="{36122167-FB7F-4A5B-BAA4-FE2AE58360CA}"/>
          </ac:picMkLst>
        </pc:picChg>
        <pc:picChg chg="add mod">
          <ac:chgData name="HILL, Linsay (NORTHAMPTON GENERAL HOSPITAL NHS TRUST)" userId="4a303ea6-42d6-4cc7-85a5-cbc96bb2fd49" providerId="ADAL" clId="{C0356260-2B7F-434B-8E9A-9DEC5BE0B0F8}" dt="2021-04-26T12:51:03.877" v="489" actId="1076"/>
          <ac:picMkLst>
            <pc:docMk/>
            <pc:sldMk cId="3551999288" sldId="274"/>
            <ac:picMk id="8" creationId="{C02DDF09-89F2-47D6-9A9B-3D366E33F011}"/>
          </ac:picMkLst>
        </pc:picChg>
      </pc:sldChg>
      <pc:sldChg chg="addSp delSp modSp add mod setBg">
        <pc:chgData name="HILL, Linsay (NORTHAMPTON GENERAL HOSPITAL NHS TRUST)" userId="4a303ea6-42d6-4cc7-85a5-cbc96bb2fd49" providerId="ADAL" clId="{C0356260-2B7F-434B-8E9A-9DEC5BE0B0F8}" dt="2021-04-26T12:49:22.323" v="475" actId="207"/>
        <pc:sldMkLst>
          <pc:docMk/>
          <pc:sldMk cId="346755910" sldId="275"/>
        </pc:sldMkLst>
        <pc:spChg chg="del">
          <ac:chgData name="HILL, Linsay (NORTHAMPTON GENERAL HOSPITAL NHS TRUST)" userId="4a303ea6-42d6-4cc7-85a5-cbc96bb2fd49" providerId="ADAL" clId="{C0356260-2B7F-434B-8E9A-9DEC5BE0B0F8}" dt="2021-04-26T12:46:04.138" v="237" actId="478"/>
          <ac:spMkLst>
            <pc:docMk/>
            <pc:sldMk cId="346755910" sldId="275"/>
            <ac:spMk id="2" creationId="{1BCA346D-F968-4B99-B32F-F5C5967472AA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2:45:49.799" v="234" actId="478"/>
          <ac:spMkLst>
            <pc:docMk/>
            <pc:sldMk cId="346755910" sldId="275"/>
            <ac:spMk id="3" creationId="{B6564B94-449B-486F-B927-A7E37BBBF46F}"/>
          </ac:spMkLst>
        </pc:spChg>
        <pc:spChg chg="del mod ord">
          <ac:chgData name="HILL, Linsay (NORTHAMPTON GENERAL HOSPITAL NHS TRUST)" userId="4a303ea6-42d6-4cc7-85a5-cbc96bb2fd49" providerId="ADAL" clId="{C0356260-2B7F-434B-8E9A-9DEC5BE0B0F8}" dt="2021-04-26T12:48:30.968" v="460" actId="478"/>
          <ac:spMkLst>
            <pc:docMk/>
            <pc:sldMk cId="346755910" sldId="275"/>
            <ac:spMk id="4" creationId="{DE9BDFC5-A28A-4662-A7A4-7A5C3287A5C6}"/>
          </ac:spMkLst>
        </pc:spChg>
        <pc:spChg chg="add del mod">
          <ac:chgData name="HILL, Linsay (NORTHAMPTON GENERAL HOSPITAL NHS TRUST)" userId="4a303ea6-42d6-4cc7-85a5-cbc96bb2fd49" providerId="ADAL" clId="{C0356260-2B7F-434B-8E9A-9DEC5BE0B0F8}" dt="2021-04-26T12:46:33.511" v="241" actId="478"/>
          <ac:spMkLst>
            <pc:docMk/>
            <pc:sldMk cId="346755910" sldId="275"/>
            <ac:spMk id="7" creationId="{32A20A9C-8964-481A-BCBE-2D3519D32A7D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6:11.731" v="238" actId="26606"/>
          <ac:spMkLst>
            <pc:docMk/>
            <pc:sldMk cId="346755910" sldId="275"/>
            <ac:spMk id="22" creationId="{03E8462A-FEBA-4848-81CC-3F8DA3E477BE}"/>
          </ac:spMkLst>
        </pc:spChg>
        <pc:spChg chg="add">
          <ac:chgData name="HILL, Linsay (NORTHAMPTON GENERAL HOSPITAL NHS TRUST)" userId="4a303ea6-42d6-4cc7-85a5-cbc96bb2fd49" providerId="ADAL" clId="{C0356260-2B7F-434B-8E9A-9DEC5BE0B0F8}" dt="2021-04-26T12:46:11.731" v="238" actId="26606"/>
          <ac:spMkLst>
            <pc:docMk/>
            <pc:sldMk cId="346755910" sldId="275"/>
            <ac:spMk id="35" creationId="{7941F9B1-B01B-4A84-89D9-B169AEB4E456}"/>
          </ac:spMkLst>
        </pc:spChg>
        <pc:spChg chg="add mod">
          <ac:chgData name="HILL, Linsay (NORTHAMPTON GENERAL HOSPITAL NHS TRUST)" userId="4a303ea6-42d6-4cc7-85a5-cbc96bb2fd49" providerId="ADAL" clId="{C0356260-2B7F-434B-8E9A-9DEC5BE0B0F8}" dt="2021-04-26T12:49:22.323" v="475" actId="207"/>
          <ac:spMkLst>
            <pc:docMk/>
            <pc:sldMk cId="346755910" sldId="275"/>
            <ac:spMk id="36" creationId="{6EE87E84-10F4-4B1A-89ED-BE5B8DA0FD37}"/>
          </ac:spMkLst>
        </pc:spChg>
        <pc:grpChg chg="add">
          <ac:chgData name="HILL, Linsay (NORTHAMPTON GENERAL HOSPITAL NHS TRUST)" userId="4a303ea6-42d6-4cc7-85a5-cbc96bb2fd49" providerId="ADAL" clId="{C0356260-2B7F-434B-8E9A-9DEC5BE0B0F8}" dt="2021-04-26T12:46:11.731" v="238" actId="26606"/>
          <ac:grpSpMkLst>
            <pc:docMk/>
            <pc:sldMk cId="346755910" sldId="275"/>
            <ac:grpSpMk id="10" creationId="{A4D026A2-7476-44B0-9648-BB98882F7BA3}"/>
          </ac:grpSpMkLst>
        </pc:grpChg>
        <pc:grpChg chg="add">
          <ac:chgData name="HILL, Linsay (NORTHAMPTON GENERAL HOSPITAL NHS TRUST)" userId="4a303ea6-42d6-4cc7-85a5-cbc96bb2fd49" providerId="ADAL" clId="{C0356260-2B7F-434B-8E9A-9DEC5BE0B0F8}" dt="2021-04-26T12:46:11.731" v="238" actId="26606"/>
          <ac:grpSpMkLst>
            <pc:docMk/>
            <pc:sldMk cId="346755910" sldId="275"/>
            <ac:grpSpMk id="24" creationId="{2109F83F-40FE-4DB3-84CC-09FB3340D06D}"/>
          </ac:grpSpMkLst>
        </pc:grpChg>
        <pc:picChg chg="add del mod">
          <ac:chgData name="HILL, Linsay (NORTHAMPTON GENERAL HOSPITAL NHS TRUST)" userId="4a303ea6-42d6-4cc7-85a5-cbc96bb2fd49" providerId="ADAL" clId="{C0356260-2B7F-434B-8E9A-9DEC5BE0B0F8}" dt="2021-04-26T12:46:24.206" v="240" actId="478"/>
          <ac:picMkLst>
            <pc:docMk/>
            <pc:sldMk cId="346755910" sldId="275"/>
            <ac:picMk id="5" creationId="{F4B95AE9-0C1A-4F9A-AD9C-38081C8D9365}"/>
          </ac:picMkLst>
        </pc:picChg>
        <pc:picChg chg="add mod">
          <ac:chgData name="HILL, Linsay (NORTHAMPTON GENERAL HOSPITAL NHS TRUST)" userId="4a303ea6-42d6-4cc7-85a5-cbc96bb2fd49" providerId="ADAL" clId="{C0356260-2B7F-434B-8E9A-9DEC5BE0B0F8}" dt="2021-04-26T12:46:49.806" v="248" actId="1076"/>
          <ac:picMkLst>
            <pc:docMk/>
            <pc:sldMk cId="346755910" sldId="275"/>
            <ac:picMk id="34" creationId="{08E515DD-62B5-43C6-AA34-46FA16E624FA}"/>
          </ac:picMkLst>
        </pc:picChg>
      </pc:sldChg>
      <pc:sldChg chg="addSp delSp modSp add">
        <pc:chgData name="HILL, Linsay (NORTHAMPTON GENERAL HOSPITAL NHS TRUST)" userId="4a303ea6-42d6-4cc7-85a5-cbc96bb2fd49" providerId="ADAL" clId="{C0356260-2B7F-434B-8E9A-9DEC5BE0B0F8}" dt="2021-04-26T13:11:25.461" v="522" actId="1076"/>
        <pc:sldMkLst>
          <pc:docMk/>
          <pc:sldMk cId="1790890580" sldId="276"/>
        </pc:sldMkLst>
        <pc:spChg chg="del">
          <ac:chgData name="HILL, Linsay (NORTHAMPTON GENERAL HOSPITAL NHS TRUST)" userId="4a303ea6-42d6-4cc7-85a5-cbc96bb2fd49" providerId="ADAL" clId="{C0356260-2B7F-434B-8E9A-9DEC5BE0B0F8}" dt="2021-04-26T13:06:06.948" v="492" actId="478"/>
          <ac:spMkLst>
            <pc:docMk/>
            <pc:sldMk cId="1790890580" sldId="276"/>
            <ac:spMk id="2" creationId="{D46D668B-C28F-4EBA-8AAE-DBF40062C03F}"/>
          </ac:spMkLst>
        </pc:spChg>
        <pc:spChg chg="del">
          <ac:chgData name="HILL, Linsay (NORTHAMPTON GENERAL HOSPITAL NHS TRUST)" userId="4a303ea6-42d6-4cc7-85a5-cbc96bb2fd49" providerId="ADAL" clId="{C0356260-2B7F-434B-8E9A-9DEC5BE0B0F8}" dt="2021-04-26T13:06:08.566" v="493" actId="478"/>
          <ac:spMkLst>
            <pc:docMk/>
            <pc:sldMk cId="1790890580" sldId="276"/>
            <ac:spMk id="3" creationId="{2F4624EC-E29F-4459-8BF4-5DEF5E645EA7}"/>
          </ac:spMkLst>
        </pc:spChg>
        <pc:graphicFrameChg chg="add del mod">
          <ac:chgData name="HILL, Linsay (NORTHAMPTON GENERAL HOSPITAL NHS TRUST)" userId="4a303ea6-42d6-4cc7-85a5-cbc96bb2fd49" providerId="ADAL" clId="{C0356260-2B7F-434B-8E9A-9DEC5BE0B0F8}" dt="2021-04-26T13:09:28.456" v="505" actId="478"/>
          <ac:graphicFrameMkLst>
            <pc:docMk/>
            <pc:sldMk cId="1790890580" sldId="276"/>
            <ac:graphicFrameMk id="5" creationId="{2FECC395-61DD-4197-906D-E706B1909205}"/>
          </ac:graphicFrameMkLst>
        </pc:graphicFrameChg>
        <pc:picChg chg="add mod">
          <ac:chgData name="HILL, Linsay (NORTHAMPTON GENERAL HOSPITAL NHS TRUST)" userId="4a303ea6-42d6-4cc7-85a5-cbc96bb2fd49" providerId="ADAL" clId="{C0356260-2B7F-434B-8E9A-9DEC5BE0B0F8}" dt="2021-04-26T13:11:18.013" v="521" actId="14100"/>
          <ac:picMkLst>
            <pc:docMk/>
            <pc:sldMk cId="1790890580" sldId="276"/>
            <ac:picMk id="6" creationId="{F1CB5630-8AED-4E8A-B564-D1E9C67A7B24}"/>
          </ac:picMkLst>
        </pc:picChg>
        <pc:picChg chg="add del">
          <ac:chgData name="HILL, Linsay (NORTHAMPTON GENERAL HOSPITAL NHS TRUST)" userId="4a303ea6-42d6-4cc7-85a5-cbc96bb2fd49" providerId="ADAL" clId="{C0356260-2B7F-434B-8E9A-9DEC5BE0B0F8}" dt="2021-04-26T13:09:48.918" v="507" actId="478"/>
          <ac:picMkLst>
            <pc:docMk/>
            <pc:sldMk cId="1790890580" sldId="276"/>
            <ac:picMk id="7" creationId="{52B0E7B8-4866-49BB-B1A2-C7ACB2556662}"/>
          </ac:picMkLst>
        </pc:picChg>
        <pc:picChg chg="add mod">
          <ac:chgData name="HILL, Linsay (NORTHAMPTON GENERAL HOSPITAL NHS TRUST)" userId="4a303ea6-42d6-4cc7-85a5-cbc96bb2fd49" providerId="ADAL" clId="{C0356260-2B7F-434B-8E9A-9DEC5BE0B0F8}" dt="2021-04-26T13:11:25.461" v="522" actId="1076"/>
          <ac:picMkLst>
            <pc:docMk/>
            <pc:sldMk cId="1790890580" sldId="276"/>
            <ac:picMk id="8" creationId="{D1F9382A-1E4A-47D7-A121-12E783417A6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E7A2C9-45B7-4DBD-ADD8-3925B30B3F2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FC15E9D-3C33-470F-BD19-097AF4465365}">
      <dgm:prSet custT="1"/>
      <dgm:spPr/>
      <dgm:t>
        <a:bodyPr/>
        <a:lstStyle/>
        <a:p>
          <a:r>
            <a:rPr lang="en-GB" sz="2000">
              <a:latin typeface="Arial" panose="020B0604020202020204" pitchFamily="34" charset="0"/>
              <a:cs typeface="Arial" panose="020B0604020202020204" pitchFamily="34" charset="0"/>
            </a:rPr>
            <a:t>On admission to the neonatal unit</a:t>
          </a:r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7E7F45-EBD1-4503-B276-9425B13E90D3}" type="parTrans" cxnId="{4ED278BC-4779-46BF-93C8-F3C8B53D5FDB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1DC35A-D15F-4616-BA22-0E4273936C14}" type="sibTrans" cxnId="{4ED278BC-4779-46BF-93C8-F3C8B53D5FDB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A5D9FD-A5D2-4071-A25B-DCB55B742A71}">
      <dgm:prSet custT="1"/>
      <dgm:spPr/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At shift changes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E6A743-F3FE-4AC0-AA28-A8E8EF4DB75A}" type="parTrans" cxnId="{DE2DCE84-FEA1-454D-A002-A1EDF25C8B2A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844F68-A466-41FF-82C2-A10D587A955D}" type="sibTrans" cxnId="{DE2DCE84-FEA1-454D-A002-A1EDF25C8B2A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26DC0D-1D0F-4BC7-8EA0-F25D51A1C108}">
      <dgm:prSet custT="1"/>
      <dgm:spPr/>
      <dgm:t>
        <a:bodyPr/>
        <a:lstStyle/>
        <a:p>
          <a:r>
            <a:rPr lang="en-GB" sz="2000">
              <a:latin typeface="Arial" panose="020B0604020202020204" pitchFamily="34" charset="0"/>
              <a:cs typeface="Arial" panose="020B0604020202020204" pitchFamily="34" charset="0"/>
            </a:rPr>
            <a:t>At any point during a shift if the nurse or parent considers it necessary</a:t>
          </a:r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1D2043-62F5-4EE2-8831-EFF71C6DBAFB}" type="parTrans" cxnId="{C9146630-74A9-40EB-A3FB-D9CCD1969235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B5CD92-7D32-4709-A68E-3292C20A5D30}" type="sibTrans" cxnId="{C9146630-74A9-40EB-A3FB-D9CCD1969235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D2693F-2217-4ADD-AA84-B65754EAA142}">
      <dgm:prSet custT="1"/>
      <dgm:spPr/>
      <dgm:t>
        <a:bodyPr/>
        <a:lstStyle/>
        <a:p>
          <a:r>
            <a:rPr lang="en-GB" sz="2000">
              <a:latin typeface="Arial" panose="020B0604020202020204" pitchFamily="34" charset="0"/>
              <a:cs typeface="Arial" panose="020B0604020202020204" pitchFamily="34" charset="0"/>
            </a:rPr>
            <a:t>Pre and post invasive procedures</a:t>
          </a:r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FF773A-AC0B-4650-875C-C19FD38B0D8D}" type="parTrans" cxnId="{BB3A09B8-DDAA-4EE9-9DCA-0F1C0C002B19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080E48-FF15-421D-AB36-06AABF383E77}" type="sibTrans" cxnId="{BB3A09B8-DDAA-4EE9-9DCA-0F1C0C002B19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68A224-FD39-4EAE-BF74-94B7526E8F58}">
      <dgm:prSet custT="1"/>
      <dgm:spPr/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Four hourly/as required if the infant is receiving analgesic support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4E9B4F-A93E-4476-87CC-A4B8C4EB1568}" type="parTrans" cxnId="{93FDCD20-41D6-4503-81D7-20D5CAD03454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57D085-0ADB-4E77-BBA8-EEF0F08DFD89}" type="sibTrans" cxnId="{93FDCD20-41D6-4503-81D7-20D5CAD03454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AFA669-3337-4A65-A2D6-35D1E1C54611}">
      <dgm:prSet custT="1"/>
      <dgm:spPr/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30-60 minutes after analgesia or comfort measure is administered to assess the effectiveness of the intervention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1E98C8-AC85-457C-82AB-ED3C9A15C0F1}" type="parTrans" cxnId="{A1DC204A-AE59-4206-BE9A-017AB1ADE75A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333192-C7EF-4695-8138-5D265560B1E5}" type="sibTrans" cxnId="{A1DC204A-AE59-4206-BE9A-017AB1ADE75A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3AE016-E910-4E7B-BCB8-9E41B6406B37}">
      <dgm:prSet custT="1"/>
      <dgm:spPr/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Increase assessment frequency if the neonate has any indwelling tubes or lines which could cause pain especially with movement for example a chest drain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3B3E0-4CF4-4768-9ECB-10FF804B6E74}" type="parTrans" cxnId="{8CE4B9D8-114F-4B2F-B726-A8E0AFA61509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62755E-8BF8-429D-8515-D4227CC2FC41}" type="sibTrans" cxnId="{8CE4B9D8-114F-4B2F-B726-A8E0AFA61509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76291C-1938-4378-ADDC-76137C5D89A8}" type="pres">
      <dgm:prSet presAssocID="{64E7A2C9-45B7-4DBD-ADD8-3925B30B3F26}" presName="linear" presStyleCnt="0">
        <dgm:presLayoutVars>
          <dgm:animLvl val="lvl"/>
          <dgm:resizeHandles val="exact"/>
        </dgm:presLayoutVars>
      </dgm:prSet>
      <dgm:spPr/>
    </dgm:pt>
    <dgm:pt modelId="{51023419-60BD-4690-829E-99629AE6FCC6}" type="pres">
      <dgm:prSet presAssocID="{FFC15E9D-3C33-470F-BD19-097AF4465365}" presName="parentText" presStyleLbl="node1" presStyleIdx="0" presStyleCnt="7" custLinFactY="-14787" custLinFactNeighborX="1405" custLinFactNeighborY="-100000">
        <dgm:presLayoutVars>
          <dgm:chMax val="0"/>
          <dgm:bulletEnabled val="1"/>
        </dgm:presLayoutVars>
      </dgm:prSet>
      <dgm:spPr/>
    </dgm:pt>
    <dgm:pt modelId="{DBDC3310-504E-4BD5-99E3-B5AE1A66E5ED}" type="pres">
      <dgm:prSet presAssocID="{981DC35A-D15F-4616-BA22-0E4273936C14}" presName="spacer" presStyleCnt="0"/>
      <dgm:spPr/>
    </dgm:pt>
    <dgm:pt modelId="{8791795E-19E6-4B2C-92E8-D1D63F235682}" type="pres">
      <dgm:prSet presAssocID="{2AA5D9FD-A5D2-4071-A25B-DCB55B742A7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66E77CF-0519-4A7B-90AF-3EF23BF60817}" type="pres">
      <dgm:prSet presAssocID="{26844F68-A466-41FF-82C2-A10D587A955D}" presName="spacer" presStyleCnt="0"/>
      <dgm:spPr/>
    </dgm:pt>
    <dgm:pt modelId="{662D768B-F907-49A9-BCF2-63FAB6A504FA}" type="pres">
      <dgm:prSet presAssocID="{B726DC0D-1D0F-4BC7-8EA0-F25D51A1C10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4F1B32A-6938-40E2-B85A-6BF871D20887}" type="pres">
      <dgm:prSet presAssocID="{C3B5CD92-7D32-4709-A68E-3292C20A5D30}" presName="spacer" presStyleCnt="0"/>
      <dgm:spPr/>
    </dgm:pt>
    <dgm:pt modelId="{17AE3C5B-E7C6-4B25-96BB-BC84B86436AE}" type="pres">
      <dgm:prSet presAssocID="{04D2693F-2217-4ADD-AA84-B65754EAA14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6B6AD91C-FC96-43A9-B351-5903C54C2AB9}" type="pres">
      <dgm:prSet presAssocID="{C6080E48-FF15-421D-AB36-06AABF383E77}" presName="spacer" presStyleCnt="0"/>
      <dgm:spPr/>
    </dgm:pt>
    <dgm:pt modelId="{B381E7D8-3291-4A5C-B551-EFC3914B9E45}" type="pres">
      <dgm:prSet presAssocID="{F468A224-FD39-4EAE-BF74-94B7526E8F5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6DAED32-8886-4A41-9480-93A2B76A5728}" type="pres">
      <dgm:prSet presAssocID="{4A57D085-0ADB-4E77-BBA8-EEF0F08DFD89}" presName="spacer" presStyleCnt="0"/>
      <dgm:spPr/>
    </dgm:pt>
    <dgm:pt modelId="{103DE97A-C170-4203-AA56-C56E5AEA2189}" type="pres">
      <dgm:prSet presAssocID="{8EAFA669-3337-4A65-A2D6-35D1E1C54611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4B4A0D2-2B12-46DA-A48E-9CFDC4F511FD}" type="pres">
      <dgm:prSet presAssocID="{1C333192-C7EF-4695-8138-5D265560B1E5}" presName="spacer" presStyleCnt="0"/>
      <dgm:spPr/>
    </dgm:pt>
    <dgm:pt modelId="{DC92FAC7-DF74-4F09-A493-EA813D8C18F4}" type="pres">
      <dgm:prSet presAssocID="{EF3AE016-E910-4E7B-BCB8-9E41B6406B3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71C0C020-F6D9-4445-9582-7243D3C5B0CC}" type="presOf" srcId="{EF3AE016-E910-4E7B-BCB8-9E41B6406B37}" destId="{DC92FAC7-DF74-4F09-A493-EA813D8C18F4}" srcOrd="0" destOrd="0" presId="urn:microsoft.com/office/officeart/2005/8/layout/vList2"/>
    <dgm:cxn modelId="{93FDCD20-41D6-4503-81D7-20D5CAD03454}" srcId="{64E7A2C9-45B7-4DBD-ADD8-3925B30B3F26}" destId="{F468A224-FD39-4EAE-BF74-94B7526E8F58}" srcOrd="4" destOrd="0" parTransId="{A04E9B4F-A93E-4476-87CC-A4B8C4EB1568}" sibTransId="{4A57D085-0ADB-4E77-BBA8-EEF0F08DFD89}"/>
    <dgm:cxn modelId="{C9146630-74A9-40EB-A3FB-D9CCD1969235}" srcId="{64E7A2C9-45B7-4DBD-ADD8-3925B30B3F26}" destId="{B726DC0D-1D0F-4BC7-8EA0-F25D51A1C108}" srcOrd="2" destOrd="0" parTransId="{321D2043-62F5-4EE2-8831-EFF71C6DBAFB}" sibTransId="{C3B5CD92-7D32-4709-A68E-3292C20A5D30}"/>
    <dgm:cxn modelId="{A1DC204A-AE59-4206-BE9A-017AB1ADE75A}" srcId="{64E7A2C9-45B7-4DBD-ADD8-3925B30B3F26}" destId="{8EAFA669-3337-4A65-A2D6-35D1E1C54611}" srcOrd="5" destOrd="0" parTransId="{D51E98C8-AC85-457C-82AB-ED3C9A15C0F1}" sibTransId="{1C333192-C7EF-4695-8138-5D265560B1E5}"/>
    <dgm:cxn modelId="{6645C04D-6441-4973-BD52-207091150B90}" type="presOf" srcId="{2AA5D9FD-A5D2-4071-A25B-DCB55B742A71}" destId="{8791795E-19E6-4B2C-92E8-D1D63F235682}" srcOrd="0" destOrd="0" presId="urn:microsoft.com/office/officeart/2005/8/layout/vList2"/>
    <dgm:cxn modelId="{69A70F74-E63E-4955-8D79-2F024A5211A9}" type="presOf" srcId="{8EAFA669-3337-4A65-A2D6-35D1E1C54611}" destId="{103DE97A-C170-4203-AA56-C56E5AEA2189}" srcOrd="0" destOrd="0" presId="urn:microsoft.com/office/officeart/2005/8/layout/vList2"/>
    <dgm:cxn modelId="{73057D79-D182-4CF8-ADD7-53272C7AB0FF}" type="presOf" srcId="{64E7A2C9-45B7-4DBD-ADD8-3925B30B3F26}" destId="{8276291C-1938-4378-ADDC-76137C5D89A8}" srcOrd="0" destOrd="0" presId="urn:microsoft.com/office/officeart/2005/8/layout/vList2"/>
    <dgm:cxn modelId="{DE2DCE84-FEA1-454D-A002-A1EDF25C8B2A}" srcId="{64E7A2C9-45B7-4DBD-ADD8-3925B30B3F26}" destId="{2AA5D9FD-A5D2-4071-A25B-DCB55B742A71}" srcOrd="1" destOrd="0" parTransId="{51E6A743-F3FE-4AC0-AA28-A8E8EF4DB75A}" sibTransId="{26844F68-A466-41FF-82C2-A10D587A955D}"/>
    <dgm:cxn modelId="{BE7F098F-1836-4A84-AC46-E509B11BE10C}" type="presOf" srcId="{F468A224-FD39-4EAE-BF74-94B7526E8F58}" destId="{B381E7D8-3291-4A5C-B551-EFC3914B9E45}" srcOrd="0" destOrd="0" presId="urn:microsoft.com/office/officeart/2005/8/layout/vList2"/>
    <dgm:cxn modelId="{D4C352B5-ED4D-4B24-8A25-D852EA810D14}" type="presOf" srcId="{B726DC0D-1D0F-4BC7-8EA0-F25D51A1C108}" destId="{662D768B-F907-49A9-BCF2-63FAB6A504FA}" srcOrd="0" destOrd="0" presId="urn:microsoft.com/office/officeart/2005/8/layout/vList2"/>
    <dgm:cxn modelId="{BB3A09B8-DDAA-4EE9-9DCA-0F1C0C002B19}" srcId="{64E7A2C9-45B7-4DBD-ADD8-3925B30B3F26}" destId="{04D2693F-2217-4ADD-AA84-B65754EAA142}" srcOrd="3" destOrd="0" parTransId="{8FFF773A-AC0B-4650-875C-C19FD38B0D8D}" sibTransId="{C6080E48-FF15-421D-AB36-06AABF383E77}"/>
    <dgm:cxn modelId="{F3A44BB8-AE26-40B9-9EC3-96A7BB232C35}" type="presOf" srcId="{FFC15E9D-3C33-470F-BD19-097AF4465365}" destId="{51023419-60BD-4690-829E-99629AE6FCC6}" srcOrd="0" destOrd="0" presId="urn:microsoft.com/office/officeart/2005/8/layout/vList2"/>
    <dgm:cxn modelId="{4ED278BC-4779-46BF-93C8-F3C8B53D5FDB}" srcId="{64E7A2C9-45B7-4DBD-ADD8-3925B30B3F26}" destId="{FFC15E9D-3C33-470F-BD19-097AF4465365}" srcOrd="0" destOrd="0" parTransId="{487E7F45-EBD1-4503-B276-9425B13E90D3}" sibTransId="{981DC35A-D15F-4616-BA22-0E4273936C14}"/>
    <dgm:cxn modelId="{8CE4B9D8-114F-4B2F-B726-A8E0AFA61509}" srcId="{64E7A2C9-45B7-4DBD-ADD8-3925B30B3F26}" destId="{EF3AE016-E910-4E7B-BCB8-9E41B6406B37}" srcOrd="6" destOrd="0" parTransId="{A913B3E0-4CF4-4768-9ECB-10FF804B6E74}" sibTransId="{8262755E-8BF8-429D-8515-D4227CC2FC41}"/>
    <dgm:cxn modelId="{5B856BF9-72C8-4738-ACC2-2E022DD16F18}" type="presOf" srcId="{04D2693F-2217-4ADD-AA84-B65754EAA142}" destId="{17AE3C5B-E7C6-4B25-96BB-BC84B86436AE}" srcOrd="0" destOrd="0" presId="urn:microsoft.com/office/officeart/2005/8/layout/vList2"/>
    <dgm:cxn modelId="{2BC09429-52CB-4845-B3F7-CE1C94B74712}" type="presParOf" srcId="{8276291C-1938-4378-ADDC-76137C5D89A8}" destId="{51023419-60BD-4690-829E-99629AE6FCC6}" srcOrd="0" destOrd="0" presId="urn:microsoft.com/office/officeart/2005/8/layout/vList2"/>
    <dgm:cxn modelId="{8FF3452C-2B9F-4DFD-A72F-0D69B20A250E}" type="presParOf" srcId="{8276291C-1938-4378-ADDC-76137C5D89A8}" destId="{DBDC3310-504E-4BD5-99E3-B5AE1A66E5ED}" srcOrd="1" destOrd="0" presId="urn:microsoft.com/office/officeart/2005/8/layout/vList2"/>
    <dgm:cxn modelId="{3DB2CC2D-F6EE-4277-8FFF-A7F844EC4FF3}" type="presParOf" srcId="{8276291C-1938-4378-ADDC-76137C5D89A8}" destId="{8791795E-19E6-4B2C-92E8-D1D63F235682}" srcOrd="2" destOrd="0" presId="urn:microsoft.com/office/officeart/2005/8/layout/vList2"/>
    <dgm:cxn modelId="{CE92390F-2629-4D39-B64F-A6AA1717D4FB}" type="presParOf" srcId="{8276291C-1938-4378-ADDC-76137C5D89A8}" destId="{966E77CF-0519-4A7B-90AF-3EF23BF60817}" srcOrd="3" destOrd="0" presId="urn:microsoft.com/office/officeart/2005/8/layout/vList2"/>
    <dgm:cxn modelId="{CBF09C00-4EF1-4952-A3BB-B2BD6A57DF4E}" type="presParOf" srcId="{8276291C-1938-4378-ADDC-76137C5D89A8}" destId="{662D768B-F907-49A9-BCF2-63FAB6A504FA}" srcOrd="4" destOrd="0" presId="urn:microsoft.com/office/officeart/2005/8/layout/vList2"/>
    <dgm:cxn modelId="{B6B2AA26-4C70-45A2-8B13-5D06174955B5}" type="presParOf" srcId="{8276291C-1938-4378-ADDC-76137C5D89A8}" destId="{B4F1B32A-6938-40E2-B85A-6BF871D20887}" srcOrd="5" destOrd="0" presId="urn:microsoft.com/office/officeart/2005/8/layout/vList2"/>
    <dgm:cxn modelId="{9919C9CD-614C-4797-A5EC-6D5225EA3C68}" type="presParOf" srcId="{8276291C-1938-4378-ADDC-76137C5D89A8}" destId="{17AE3C5B-E7C6-4B25-96BB-BC84B86436AE}" srcOrd="6" destOrd="0" presId="urn:microsoft.com/office/officeart/2005/8/layout/vList2"/>
    <dgm:cxn modelId="{9AEB80FF-05CA-4883-A31D-5781347EF674}" type="presParOf" srcId="{8276291C-1938-4378-ADDC-76137C5D89A8}" destId="{6B6AD91C-FC96-43A9-B351-5903C54C2AB9}" srcOrd="7" destOrd="0" presId="urn:microsoft.com/office/officeart/2005/8/layout/vList2"/>
    <dgm:cxn modelId="{0A0B6B77-E773-466B-BA3F-0CF86452DE03}" type="presParOf" srcId="{8276291C-1938-4378-ADDC-76137C5D89A8}" destId="{B381E7D8-3291-4A5C-B551-EFC3914B9E45}" srcOrd="8" destOrd="0" presId="urn:microsoft.com/office/officeart/2005/8/layout/vList2"/>
    <dgm:cxn modelId="{A6412CF7-87C2-40A3-9C40-8A4037A8ED51}" type="presParOf" srcId="{8276291C-1938-4378-ADDC-76137C5D89A8}" destId="{86DAED32-8886-4A41-9480-93A2B76A5728}" srcOrd="9" destOrd="0" presId="urn:microsoft.com/office/officeart/2005/8/layout/vList2"/>
    <dgm:cxn modelId="{3F20925B-4D62-4B84-BCC1-0EF80021CAB2}" type="presParOf" srcId="{8276291C-1938-4378-ADDC-76137C5D89A8}" destId="{103DE97A-C170-4203-AA56-C56E5AEA2189}" srcOrd="10" destOrd="0" presId="urn:microsoft.com/office/officeart/2005/8/layout/vList2"/>
    <dgm:cxn modelId="{DAEC1646-BF44-4184-B1FC-3B9FAE0FF7CF}" type="presParOf" srcId="{8276291C-1938-4378-ADDC-76137C5D89A8}" destId="{14B4A0D2-2B12-46DA-A48E-9CFDC4F511FD}" srcOrd="11" destOrd="0" presId="urn:microsoft.com/office/officeart/2005/8/layout/vList2"/>
    <dgm:cxn modelId="{70F61FA9-D4E0-4083-9730-369B146FB941}" type="presParOf" srcId="{8276291C-1938-4378-ADDC-76137C5D89A8}" destId="{DC92FAC7-DF74-4F09-A493-EA813D8C18F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23419-60BD-4690-829E-99629AE6FCC6}">
      <dsp:nvSpPr>
        <dsp:cNvPr id="0" name=""/>
        <dsp:cNvSpPr/>
      </dsp:nvSpPr>
      <dsp:spPr>
        <a:xfrm>
          <a:off x="0" y="0"/>
          <a:ext cx="8304446" cy="8269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latin typeface="Arial" panose="020B0604020202020204" pitchFamily="34" charset="0"/>
              <a:cs typeface="Arial" panose="020B0604020202020204" pitchFamily="34" charset="0"/>
            </a:rPr>
            <a:t>On admission to the neonatal unit</a:t>
          </a:r>
          <a:endParaRPr lang="en-U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40367"/>
        <a:ext cx="8223712" cy="746189"/>
      </dsp:txXfrm>
    </dsp:sp>
    <dsp:sp modelId="{8791795E-19E6-4B2C-92E8-D1D63F235682}">
      <dsp:nvSpPr>
        <dsp:cNvPr id="0" name=""/>
        <dsp:cNvSpPr/>
      </dsp:nvSpPr>
      <dsp:spPr>
        <a:xfrm>
          <a:off x="0" y="844111"/>
          <a:ext cx="8304446" cy="826923"/>
        </a:xfrm>
        <a:prstGeom prst="roundRect">
          <a:avLst/>
        </a:prstGeom>
        <a:solidFill>
          <a:schemeClr val="accent2">
            <a:hueOff val="-452075"/>
            <a:satOff val="-276"/>
            <a:lumOff val="107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At shift changes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884478"/>
        <a:ext cx="8223712" cy="746189"/>
      </dsp:txXfrm>
    </dsp:sp>
    <dsp:sp modelId="{662D768B-F907-49A9-BCF2-63FAB6A504FA}">
      <dsp:nvSpPr>
        <dsp:cNvPr id="0" name=""/>
        <dsp:cNvSpPr/>
      </dsp:nvSpPr>
      <dsp:spPr>
        <a:xfrm>
          <a:off x="0" y="1685349"/>
          <a:ext cx="8304446" cy="826923"/>
        </a:xfrm>
        <a:prstGeom prst="roundRect">
          <a:avLst/>
        </a:prstGeom>
        <a:solidFill>
          <a:schemeClr val="accent2">
            <a:hueOff val="-904150"/>
            <a:satOff val="-552"/>
            <a:lumOff val="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latin typeface="Arial" panose="020B0604020202020204" pitchFamily="34" charset="0"/>
              <a:cs typeface="Arial" panose="020B0604020202020204" pitchFamily="34" charset="0"/>
            </a:rPr>
            <a:t>At any point during a shift if the nurse or parent considers it necessary</a:t>
          </a:r>
          <a:endParaRPr lang="en-U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1725716"/>
        <a:ext cx="8223712" cy="746189"/>
      </dsp:txXfrm>
    </dsp:sp>
    <dsp:sp modelId="{17AE3C5B-E7C6-4B25-96BB-BC84B86436AE}">
      <dsp:nvSpPr>
        <dsp:cNvPr id="0" name=""/>
        <dsp:cNvSpPr/>
      </dsp:nvSpPr>
      <dsp:spPr>
        <a:xfrm>
          <a:off x="0" y="2526588"/>
          <a:ext cx="8304446" cy="826923"/>
        </a:xfrm>
        <a:prstGeom prst="roundRect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latin typeface="Arial" panose="020B0604020202020204" pitchFamily="34" charset="0"/>
              <a:cs typeface="Arial" panose="020B0604020202020204" pitchFamily="34" charset="0"/>
            </a:rPr>
            <a:t>Pre and post invasive procedures</a:t>
          </a:r>
          <a:endParaRPr lang="en-U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2566955"/>
        <a:ext cx="8223712" cy="746189"/>
      </dsp:txXfrm>
    </dsp:sp>
    <dsp:sp modelId="{B381E7D8-3291-4A5C-B551-EFC3914B9E45}">
      <dsp:nvSpPr>
        <dsp:cNvPr id="0" name=""/>
        <dsp:cNvSpPr/>
      </dsp:nvSpPr>
      <dsp:spPr>
        <a:xfrm>
          <a:off x="0" y="3367827"/>
          <a:ext cx="8304446" cy="826923"/>
        </a:xfrm>
        <a:prstGeom prst="roundRect">
          <a:avLst/>
        </a:prstGeom>
        <a:solidFill>
          <a:schemeClr val="accent2">
            <a:hueOff val="-1808300"/>
            <a:satOff val="-1104"/>
            <a:lumOff val="431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Four hourly/as required if the infant is receiving analgesic support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3408194"/>
        <a:ext cx="8223712" cy="746189"/>
      </dsp:txXfrm>
    </dsp:sp>
    <dsp:sp modelId="{103DE97A-C170-4203-AA56-C56E5AEA2189}">
      <dsp:nvSpPr>
        <dsp:cNvPr id="0" name=""/>
        <dsp:cNvSpPr/>
      </dsp:nvSpPr>
      <dsp:spPr>
        <a:xfrm>
          <a:off x="0" y="4209065"/>
          <a:ext cx="8304446" cy="826923"/>
        </a:xfrm>
        <a:prstGeom prst="roundRect">
          <a:avLst/>
        </a:prstGeom>
        <a:solidFill>
          <a:schemeClr val="accent2">
            <a:hueOff val="-2260375"/>
            <a:satOff val="-1380"/>
            <a:lumOff val="539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30-60 minutes after analgesia or comfort measure is administered to assess the effectiveness of the intervention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4249432"/>
        <a:ext cx="8223712" cy="746189"/>
      </dsp:txXfrm>
    </dsp:sp>
    <dsp:sp modelId="{DC92FAC7-DF74-4F09-A493-EA813D8C18F4}">
      <dsp:nvSpPr>
        <dsp:cNvPr id="0" name=""/>
        <dsp:cNvSpPr/>
      </dsp:nvSpPr>
      <dsp:spPr>
        <a:xfrm>
          <a:off x="0" y="5050304"/>
          <a:ext cx="8304446" cy="826923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Increase assessment frequency if the neonate has any indwelling tubes or lines which could cause pain especially with movement for example a chest drain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7" y="5090671"/>
        <a:ext cx="8223712" cy="746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185C6-A868-41F0-9F45-64D8B5152E02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3B5A2-3673-4214-AA8C-5A042B7BE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94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A54690E2-386C-44CB-8DF1-77AE2F1B35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DE75310D-6399-41CC-83E2-58ABB53AA5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50323E09-F813-4C37-9E1B-18DC59D9AB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0420A1-5BB7-4737-AED3-B15CF653B997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0485" name="Header Placeholder 4">
            <a:extLst>
              <a:ext uri="{FF2B5EF4-FFF2-40B4-BE49-F238E27FC236}">
                <a16:creationId xmlns:a16="http://schemas.microsoft.com/office/drawing/2014/main" id="{113AF012-B5EE-476B-BA55-AF886429150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5AE2-102C-4C02-8A71-E0360520694C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7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80F8-7D79-4F7E-88D4-643ED9E5AC6B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3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6FA7-8545-4569-B434-0057CD173154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214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1C7B-EB0B-406D-B5B0-30CB7EC0CF9D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03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E973-0D16-4957-AA94-C0F75F729970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5456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5097-81C0-4523-B145-599CEFAC0A9A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30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7B7-57F1-4526-88BF-25EC8621B933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957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A1B3-B468-432A-9D0C-9C94066237F8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46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50A-313D-4D73-BD04-2C168A3150DB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14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EA75A-6D9D-4885-B2FD-688E0ECD09CF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4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5B6C-8D9C-4768-9A41-A499AD2F17D9}" type="datetime1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7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33E8-C049-4C89-9065-9BD617177FFC}" type="datetime1">
              <a:rPr lang="en-GB" smtClean="0"/>
              <a:t>26/04/2021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26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AE92-54C6-4971-BE8F-08092882F0C1}" type="datetime1">
              <a:rPr lang="en-GB" smtClean="0"/>
              <a:t>26/04/2021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6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28FE-8A99-4C74-89DC-82B49BAFD6F4}" type="datetime1">
              <a:rPr lang="en-GB" smtClean="0"/>
              <a:t>26/04/2021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C7A-5101-4ED5-AB33-41333E57E218}" type="datetime1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1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6DC7-8256-492F-A305-FDD1D528C7D2}" type="datetime1">
              <a:rPr lang="en-GB" smtClean="0"/>
              <a:t>26/04/2021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45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DC43F-46CF-477E-BAB6-B716A7B9FC8D}" type="datetime1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EMNODN Learning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DDAEBF-1BCB-4707-BC7F-F2D3E6414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89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8" name="Rectangle 117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01B3FE-7E53-40CE-A84A-BA502EFB9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9593" y="1943584"/>
            <a:ext cx="5698067" cy="15022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Library</a:t>
            </a:r>
          </a:p>
        </p:txBody>
      </p:sp>
      <p:sp>
        <p:nvSpPr>
          <p:cNvPr id="120" name="Isosceles Triangle 119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D7F9D2-DC82-4B23-872E-09DF2675F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82" y="326354"/>
            <a:ext cx="893064" cy="3596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DCCCA7-A45E-45C6-A49D-A3738D7D7C1B}"/>
              </a:ext>
            </a:extLst>
          </p:cNvPr>
          <p:cNvSpPr txBox="1"/>
          <p:nvPr/>
        </p:nvSpPr>
        <p:spPr>
          <a:xfrm>
            <a:off x="8167914" y="778975"/>
            <a:ext cx="36850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East Midlands Neonatal</a:t>
            </a:r>
            <a:endParaRPr lang="en-GB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600"/>
              </a:spcAft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Operational Delivery Network</a:t>
            </a:r>
            <a:endParaRPr lang="en-GB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0527F-B050-49CC-9F2A-9EEF29F49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5022" y="3492854"/>
            <a:ext cx="8456871" cy="1663286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Pain Management</a:t>
            </a:r>
          </a:p>
        </p:txBody>
      </p:sp>
      <p:sp>
        <p:nvSpPr>
          <p:cNvPr id="11" name="Footer Placeholder 6">
            <a:extLst>
              <a:ext uri="{FF2B5EF4-FFF2-40B4-BE49-F238E27FC236}">
                <a16:creationId xmlns:a16="http://schemas.microsoft.com/office/drawing/2014/main" id="{3D0F67FA-93E6-4F9A-91F5-6D45B18FC3F7}"/>
              </a:ext>
            </a:extLst>
          </p:cNvPr>
          <p:cNvSpPr>
            <a:spLocks noGrp="1"/>
          </p:cNvSpPr>
          <p:nvPr/>
        </p:nvSpPr>
        <p:spPr>
          <a:xfrm>
            <a:off x="677334" y="615619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EMNODN Learning Library</a:t>
            </a:r>
          </a:p>
          <a:p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provided by </a:t>
            </a:r>
            <a:r>
              <a:rPr 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</a:t>
            </a:r>
            <a:r>
              <a:rPr lang="en-US" sz="1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Twigger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Kettering General Hospital</a:t>
            </a:r>
          </a:p>
        </p:txBody>
      </p:sp>
    </p:spTree>
    <p:extLst>
      <p:ext uri="{BB962C8B-B14F-4D97-AF65-F5344CB8AC3E}">
        <p14:creationId xmlns:p14="http://schemas.microsoft.com/office/powerpoint/2010/main" val="147692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9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39178BE9-53D8-441A-8691-0ED3B464B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4" descr="A screenshot of text&#10;&#10;Description automatically generated">
            <a:extLst>
              <a:ext uri="{FF2B5EF4-FFF2-40B4-BE49-F238E27FC236}">
                <a16:creationId xmlns:a16="http://schemas.microsoft.com/office/drawing/2014/main" id="{E6681293-6D64-4B49-A92F-DD1C1D7B2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787" y="-188770"/>
            <a:ext cx="9334037" cy="69771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A12207-A59E-4F3A-A4FB-905020640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73" y="741439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Policy</a:t>
            </a:r>
          </a:p>
        </p:txBody>
      </p:sp>
      <p:pic>
        <p:nvPicPr>
          <p:cNvPr id="89" name="Graphic 88" descr="Medicine">
            <a:extLst>
              <a:ext uri="{FF2B5EF4-FFF2-40B4-BE49-F238E27FC236}">
                <a16:creationId xmlns:a16="http://schemas.microsoft.com/office/drawing/2014/main" id="{9057A2ED-F170-40FF-8202-485B94302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8428" y="2383713"/>
            <a:ext cx="3732848" cy="3732848"/>
          </a:xfrm>
          <a:prstGeom prst="rect">
            <a:avLst/>
          </a:prstGeom>
        </p:spPr>
      </p:pic>
      <p:sp>
        <p:nvSpPr>
          <p:cNvPr id="98" name="Isosceles Triangle 9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A04AFA-B4B3-464E-B097-BD0853D779AA}"/>
              </a:ext>
            </a:extLst>
          </p:cNvPr>
          <p:cNvSpPr/>
          <p:nvPr/>
        </p:nvSpPr>
        <p:spPr>
          <a:xfrm>
            <a:off x="5815171" y="427341"/>
            <a:ext cx="609600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be included in your pain policy: 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GB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N-PASS assessment tool </a:t>
            </a:r>
          </a:p>
          <a:p>
            <a:pPr marL="342900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Encouraging parents involvement into pain management</a:t>
            </a:r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GB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Scoring  pain on the assessment and observation charts</a:t>
            </a:r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GB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pain assessment on the ward round and adding it to the medical daily ward round documentation</a:t>
            </a:r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GB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all non-pharmaceutical approaches to managing pain</a:t>
            </a:r>
          </a:p>
        </p:txBody>
      </p:sp>
      <p:sp>
        <p:nvSpPr>
          <p:cNvPr id="24" name="Footer Placeholder 6">
            <a:extLst>
              <a:ext uri="{FF2B5EF4-FFF2-40B4-BE49-F238E27FC236}">
                <a16:creationId xmlns:a16="http://schemas.microsoft.com/office/drawing/2014/main" id="{AA645FC8-FBCE-4AFB-8A45-CC6025E62597}"/>
              </a:ext>
            </a:extLst>
          </p:cNvPr>
          <p:cNvSpPr>
            <a:spLocks noGrp="1"/>
          </p:cNvSpPr>
          <p:nvPr/>
        </p:nvSpPr>
        <p:spPr>
          <a:xfrm>
            <a:off x="677334" y="615619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EMNODN Learning Librar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provided by </a:t>
            </a:r>
            <a:r>
              <a:rPr 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</a:t>
            </a:r>
            <a:r>
              <a:rPr lang="en-US" sz="1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Twigger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Kettering General Hospital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56FCD-E846-49E3-A85C-A8503BC3B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1305" y="939800"/>
            <a:ext cx="8720666" cy="1473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5000" dirty="0">
                <a:latin typeface="Arial" panose="020B0604020202020204" pitchFamily="34" charset="0"/>
                <a:cs typeface="Arial" panose="020B0604020202020204" pitchFamily="34" charset="0"/>
              </a:rPr>
              <a:t>The N-PASS Tool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6A9866E-4952-42A0-8213-7760502BB87C}"/>
              </a:ext>
            </a:extLst>
          </p:cNvPr>
          <p:cNvSpPr>
            <a:spLocks noGrp="1"/>
          </p:cNvSpPr>
          <p:nvPr/>
        </p:nvSpPr>
        <p:spPr>
          <a:xfrm>
            <a:off x="677334" y="615619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EMNODN Learning Librar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provided by </a:t>
            </a:r>
            <a:r>
              <a:rPr 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</a:t>
            </a:r>
            <a:r>
              <a:rPr lang="en-US" sz="1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Twigger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Kettering General Hospital</a:t>
            </a:r>
          </a:p>
        </p:txBody>
      </p:sp>
      <p:pic>
        <p:nvPicPr>
          <p:cNvPr id="9" name="Graphic 8" descr="Chevron arrows">
            <a:extLst>
              <a:ext uri="{FF2B5EF4-FFF2-40B4-BE49-F238E27FC236}">
                <a16:creationId xmlns:a16="http://schemas.microsoft.com/office/drawing/2014/main" id="{EA60781C-E805-4ED5-B41D-C773499D0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5330" y="1229178"/>
            <a:ext cx="4850492" cy="48504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B201A-9230-406E-90DB-35E49AA8D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EMNODN Learning Library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CB5630-8AED-4E8A-B564-D1E9C67A7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7460" y="0"/>
            <a:ext cx="584454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F9382A-1E4A-47D7-A121-12E783417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00" y="57150"/>
            <a:ext cx="5844540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89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A9812F-AC37-4F1A-980F-2415B753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4" y="609600"/>
            <a:ext cx="9190396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 Points from N-PASS Tool</a:t>
            </a:r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1" name="Isosceles Triangle 140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415F34B-28A3-4D48-9E17-056583DE11AB}"/>
              </a:ext>
            </a:extLst>
          </p:cNvPr>
          <p:cNvSpPr/>
          <p:nvPr/>
        </p:nvSpPr>
        <p:spPr>
          <a:xfrm>
            <a:off x="1003302" y="1534885"/>
            <a:ext cx="9855196" cy="42846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Scoring for pain is out of 13 (the score can be increased by clinical assessment and include interventions for example NGT)</a:t>
            </a: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should be considered with a score of above 3 </a:t>
            </a: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Sedation scoring is -10 being heavily sedated and 0 being not sedated or “normal”</a:t>
            </a: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be following the scoring guidelines for the appropriate gestation</a:t>
            </a: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effectiveness of pain relief after 30-60 minutes and documenting the new score</a:t>
            </a: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Reviewing the 5 areas (vital signs, behavioral, facial expression, crying/irritability and extremities/tone) to ensure an adequate pain assessment has taken place</a:t>
            </a:r>
          </a:p>
        </p:txBody>
      </p:sp>
      <p:sp>
        <p:nvSpPr>
          <p:cNvPr id="147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316" name="TextBox 5">
            <a:extLst>
              <a:ext uri="{FF2B5EF4-FFF2-40B4-BE49-F238E27FC236}">
                <a16:creationId xmlns:a16="http://schemas.microsoft.com/office/drawing/2014/main" id="{850FC79D-06FE-4D24-B2DE-EF39FA038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54" y="2662542"/>
            <a:ext cx="3973943" cy="29381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ts val="1000"/>
              </a:spcBef>
              <a:buSzPct val="80000"/>
              <a:buFont typeface="Wingdings 3" charset="2"/>
              <a:buChar char=""/>
            </a:pPr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ts val="1000"/>
              </a:spcBef>
              <a:buSzPct val="80000"/>
              <a:buFont typeface="Wingdings 3" charset="2"/>
              <a:buChar char=""/>
            </a:pP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Footer Placeholder 6">
            <a:extLst>
              <a:ext uri="{FF2B5EF4-FFF2-40B4-BE49-F238E27FC236}">
                <a16:creationId xmlns:a16="http://schemas.microsoft.com/office/drawing/2014/main" id="{C50C5319-BF5A-4DE2-91B2-2CAD58298ADF}"/>
              </a:ext>
            </a:extLst>
          </p:cNvPr>
          <p:cNvSpPr>
            <a:spLocks noGrp="1"/>
          </p:cNvSpPr>
          <p:nvPr/>
        </p:nvSpPr>
        <p:spPr>
          <a:xfrm>
            <a:off x="677334" y="615619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EMNODN Learning Librar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provided by </a:t>
            </a:r>
            <a:r>
              <a:rPr 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</a:t>
            </a:r>
            <a:r>
              <a:rPr lang="en-US" sz="1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Twigger</a:t>
            </a:r>
            <a:r>
              <a:rPr lang="en-US" sz="1000" kern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Kettering General Hospital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FBA099-4EBB-4860-B6C7-9B50683E5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54" y="-76200"/>
            <a:ext cx="3300646" cy="23368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assess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89D5EAE7-4F34-4442-A791-8542E2397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073297"/>
              </p:ext>
            </p:extLst>
          </p:nvPr>
        </p:nvGraphicFramePr>
        <p:xfrm>
          <a:off x="3003978" y="222198"/>
          <a:ext cx="8304446" cy="588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83308E9E-DE95-4583-851F-59741F7B9A71}"/>
              </a:ext>
            </a:extLst>
          </p:cNvPr>
          <p:cNvSpPr>
            <a:spLocks noGrp="1"/>
          </p:cNvSpPr>
          <p:nvPr/>
        </p:nvSpPr>
        <p:spPr>
          <a:xfrm>
            <a:off x="677334" y="615619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kern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EMNODN Learning Librar</a:t>
            </a:r>
            <a:r>
              <a:rPr lang="en-US" sz="1000" kern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r>
              <a:rPr lang="en-US" sz="1000" kern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provided by </a:t>
            </a:r>
            <a:r>
              <a:rPr lang="en-US" sz="1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Twigger</a:t>
            </a:r>
            <a:r>
              <a:rPr lang="en-US" sz="1000" kern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Kettering General Hospital</a:t>
            </a:r>
            <a:endParaRPr lang="en-US" sz="1000" kern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Checklist">
            <a:extLst>
              <a:ext uri="{FF2B5EF4-FFF2-40B4-BE49-F238E27FC236}">
                <a16:creationId xmlns:a16="http://schemas.microsoft.com/office/drawing/2014/main" id="{66EB442C-3FE4-4B2E-B06D-8AC30F012C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8408" y="2947985"/>
            <a:ext cx="2113405" cy="211340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Content Placeholder 4">
            <a:extLst>
              <a:ext uri="{FF2B5EF4-FFF2-40B4-BE49-F238E27FC236}">
                <a16:creationId xmlns:a16="http://schemas.microsoft.com/office/drawing/2014/main" id="{08E515DD-62B5-43C6-AA34-46FA16E62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301" y="2126999"/>
            <a:ext cx="10471562" cy="2604001"/>
          </a:xfrm>
          <a:prstGeom prst="rect">
            <a:avLst/>
          </a:prstGeom>
        </p:spPr>
      </p:pic>
      <p:sp>
        <p:nvSpPr>
          <p:cNvPr id="36" name="Footer Placeholder 6">
            <a:extLst>
              <a:ext uri="{FF2B5EF4-FFF2-40B4-BE49-F238E27FC236}">
                <a16:creationId xmlns:a16="http://schemas.microsoft.com/office/drawing/2014/main" id="{6EE87E84-10F4-4B1A-89ED-BE5B8DA0FD37}"/>
              </a:ext>
            </a:extLst>
          </p:cNvPr>
          <p:cNvSpPr>
            <a:spLocks noGrp="1"/>
          </p:cNvSpPr>
          <p:nvPr/>
        </p:nvSpPr>
        <p:spPr>
          <a:xfrm>
            <a:off x="677334" y="6377938"/>
            <a:ext cx="6297612" cy="480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EMNODN Learning Librar</a:t>
            </a:r>
            <a:r>
              <a:rPr lang="en-US" sz="1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r>
              <a:rPr lang="en-US" sz="1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provided by 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Twigger</a:t>
            </a:r>
            <a:r>
              <a:rPr lang="en-US" sz="1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Kettering General Hospital</a:t>
            </a:r>
          </a:p>
        </p:txBody>
      </p:sp>
    </p:spTree>
    <p:extLst>
      <p:ext uri="{BB962C8B-B14F-4D97-AF65-F5344CB8AC3E}">
        <p14:creationId xmlns:p14="http://schemas.microsoft.com/office/powerpoint/2010/main" val="3467559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337</Words>
  <Application>Microsoft Office PowerPoint</Application>
  <PresentationFormat>Widescreen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Wingdings 3</vt:lpstr>
      <vt:lpstr>Facet</vt:lpstr>
      <vt:lpstr>Learning Library</vt:lpstr>
      <vt:lpstr>PowerPoint Presentation</vt:lpstr>
      <vt:lpstr>Pain Policy</vt:lpstr>
      <vt:lpstr>The N-PASS Tool</vt:lpstr>
      <vt:lpstr>PowerPoint Presentation</vt:lpstr>
      <vt:lpstr>Main Points from N-PASS Tool</vt:lpstr>
      <vt:lpstr>When  to assess  pain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Library</dc:title>
  <dc:creator>HILL, Linsay (NORTHAMPTON GENERAL HOSPITAL NHS TRUST)</dc:creator>
  <cp:lastModifiedBy>HILL, Linsay (NORTHAMPTON GENERAL HOSPITAL NHS TRUST)</cp:lastModifiedBy>
  <cp:revision>1</cp:revision>
  <dcterms:created xsi:type="dcterms:W3CDTF">2021-04-26T13:20:38Z</dcterms:created>
  <dcterms:modified xsi:type="dcterms:W3CDTF">2021-04-26T13:26:28Z</dcterms:modified>
</cp:coreProperties>
</file>